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sldIdLst>
    <p:sldId id="256" r:id="rId2"/>
  </p:sldIdLst>
  <p:sldSz cx="43891200" cy="32918400"/>
  <p:notesSz cx="6858000" cy="9144000"/>
  <p:embeddedFontLst>
    <p:embeddedFont>
      <p:font typeface="Amaranth" panose="020B0604020202020204" charset="0"/>
      <p:regular r:id="rId3"/>
    </p:embeddedFont>
    <p:embeddedFont>
      <p:font typeface="Titillium Web" panose="020B0604020202020204" charset="0"/>
      <p:regular r:id="rId4"/>
    </p:embeddedFont>
    <p:embeddedFont>
      <p:font typeface="ＭＳ Ｐゴシック" panose="020B0600070205080204" pitchFamily="34" charset="-128"/>
      <p:regular r:id="rId5"/>
    </p:embeddedFont>
  </p:embeddedFontLst>
  <p:custDataLst>
    <p:tags r:id="rId6"/>
  </p:custDataLst>
  <p:defaultTextStyle>
    <a:defPPr>
      <a:defRPr lang="en-US"/>
    </a:defPPr>
    <a:lvl1pPr algn="l" rtl="0" fontAlgn="base">
      <a:spcBef>
        <a:spcPct val="0"/>
      </a:spcBef>
      <a:spcAft>
        <a:spcPct val="0"/>
      </a:spcAft>
      <a:defRPr sz="4500" kern="1200">
        <a:solidFill>
          <a:schemeClr val="tx1"/>
        </a:solidFill>
        <a:latin typeface="Arial"/>
        <a:ea typeface="+mn-ea"/>
        <a:cs typeface="+mn-cs"/>
      </a:defRPr>
    </a:lvl1pPr>
    <a:lvl2pPr marL="457200" algn="l" rtl="0" fontAlgn="base">
      <a:spcBef>
        <a:spcPct val="0"/>
      </a:spcBef>
      <a:spcAft>
        <a:spcPct val="0"/>
      </a:spcAft>
      <a:defRPr sz="4500" kern="1200">
        <a:solidFill>
          <a:schemeClr val="tx1"/>
        </a:solidFill>
        <a:latin typeface="Arial"/>
        <a:ea typeface="+mn-ea"/>
        <a:cs typeface="+mn-cs"/>
      </a:defRPr>
    </a:lvl2pPr>
    <a:lvl3pPr marL="914400" algn="l" rtl="0" fontAlgn="base">
      <a:spcBef>
        <a:spcPct val="0"/>
      </a:spcBef>
      <a:spcAft>
        <a:spcPct val="0"/>
      </a:spcAft>
      <a:defRPr sz="4500" kern="1200">
        <a:solidFill>
          <a:schemeClr val="tx1"/>
        </a:solidFill>
        <a:latin typeface="Arial"/>
        <a:ea typeface="+mn-ea"/>
        <a:cs typeface="+mn-cs"/>
      </a:defRPr>
    </a:lvl3pPr>
    <a:lvl4pPr marL="1371600" algn="l" rtl="0" fontAlgn="base">
      <a:spcBef>
        <a:spcPct val="0"/>
      </a:spcBef>
      <a:spcAft>
        <a:spcPct val="0"/>
      </a:spcAft>
      <a:defRPr sz="4500" kern="1200">
        <a:solidFill>
          <a:schemeClr val="tx1"/>
        </a:solidFill>
        <a:latin typeface="Arial"/>
        <a:ea typeface="+mn-ea"/>
        <a:cs typeface="+mn-cs"/>
      </a:defRPr>
    </a:lvl4pPr>
    <a:lvl5pPr marL="1828800" algn="l" rtl="0" fontAlgn="base">
      <a:spcBef>
        <a:spcPct val="0"/>
      </a:spcBef>
      <a:spcAft>
        <a:spcPct val="0"/>
      </a:spcAft>
      <a:defRPr sz="4500" kern="1200">
        <a:solidFill>
          <a:schemeClr val="tx1"/>
        </a:solidFill>
        <a:latin typeface="Arial"/>
        <a:ea typeface="+mn-ea"/>
        <a:cs typeface="+mn-cs"/>
      </a:defRPr>
    </a:lvl5pPr>
    <a:lvl6pPr marL="2286000" algn="l" defTabSz="914400" rtl="0" eaLnBrk="1" latinLnBrk="0" hangingPunct="1">
      <a:defRPr sz="4500" kern="1200">
        <a:solidFill>
          <a:schemeClr val="tx1"/>
        </a:solidFill>
        <a:latin typeface="Arial"/>
        <a:ea typeface="+mn-ea"/>
        <a:cs typeface="+mn-cs"/>
      </a:defRPr>
    </a:lvl6pPr>
    <a:lvl7pPr marL="2743200" algn="l" defTabSz="914400" rtl="0" eaLnBrk="1" latinLnBrk="0" hangingPunct="1">
      <a:defRPr sz="4500" kern="1200">
        <a:solidFill>
          <a:schemeClr val="tx1"/>
        </a:solidFill>
        <a:latin typeface="Arial"/>
        <a:ea typeface="+mn-ea"/>
        <a:cs typeface="+mn-cs"/>
      </a:defRPr>
    </a:lvl7pPr>
    <a:lvl8pPr marL="3200400" algn="l" defTabSz="914400" rtl="0" eaLnBrk="1" latinLnBrk="0" hangingPunct="1">
      <a:defRPr sz="4500" kern="1200">
        <a:solidFill>
          <a:schemeClr val="tx1"/>
        </a:solidFill>
        <a:latin typeface="Arial"/>
        <a:ea typeface="+mn-ea"/>
        <a:cs typeface="+mn-cs"/>
      </a:defRPr>
    </a:lvl8pPr>
    <a:lvl9pPr marL="3657600" algn="l" defTabSz="914400" rtl="0" eaLnBrk="1" latinLnBrk="0" hangingPunct="1">
      <a:defRPr sz="4500" kern="1200">
        <a:solidFill>
          <a:schemeClr val="tx1"/>
        </a:solidFill>
        <a:latin typeface="Arial"/>
        <a:ea typeface="+mn-ea"/>
        <a:cs typeface="+mn-cs"/>
      </a:defRPr>
    </a:lvl9pPr>
  </p:defaultTextStyle>
  <p:extLst>
    <p:ext uri="{EFAFB233-063F-42B5-8137-9DF3F51BA10A}">
      <p15:sldGuideLst xmlns:p15="http://schemas.microsoft.com/office/powerpoint/2012/main">
        <p15:guide id="1" orient="horz" pos="10368">
          <p15:clr>
            <a:srgbClr val="A4A3A4"/>
          </p15:clr>
        </p15:guide>
        <p15:guide id="2" pos="13824">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33B3B"/>
    <a:srgbClr val="6E4D99"/>
    <a:srgbClr val="679955"/>
    <a:srgbClr val="7F7F7F"/>
    <a:srgbClr val="8D3333"/>
    <a:srgbClr val="AC1414"/>
    <a:srgbClr val="336699"/>
    <a:srgbClr val="2A4A70"/>
    <a:srgbClr val="376092"/>
    <a:srgbClr val="A0BEC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horzBarState="maximized">
    <p:restoredLeft sz="15620"/>
    <p:restoredTop sz="94660"/>
  </p:normalViewPr>
  <p:slideViewPr>
    <p:cSldViewPr>
      <p:cViewPr varScale="1">
        <p:scale>
          <a:sx n="24" d="100"/>
          <a:sy n="24" d="100"/>
        </p:scale>
        <p:origin x="2058" y="18"/>
      </p:cViewPr>
      <p:guideLst>
        <p:guide orient="horz" pos="10368"/>
        <p:guide pos="13824"/>
      </p:guideLst>
    </p:cSldViewPr>
  </p:slideViewPr>
  <p:notesTextViewPr>
    <p:cViewPr>
      <p:scale>
        <a:sx n="100" d="100"/>
        <a:sy n="100" d="100"/>
      </p:scale>
      <p:origin x="0" y="0"/>
    </p:cViewPr>
  </p:notesTextViewPr>
  <p:notesViewPr>
    <p:cSldViewPr>
      <p:cViewPr>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font" Target="fonts/font1.fntdata"/><Relationship Id="rId7"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ags" Target="tags/tag1.xml"/><Relationship Id="rId5" Type="http://schemas.openxmlformats.org/officeDocument/2006/relationships/font" Target="fonts/font3.fntdata"/><Relationship Id="rId10" Type="http://schemas.openxmlformats.org/officeDocument/2006/relationships/tableStyles" Target="tableStyles.xml"/><Relationship Id="rId4" Type="http://schemas.openxmlformats.org/officeDocument/2006/relationships/font" Target="fonts/font2.fntdata"/><Relationship Id="rId9"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92475" y="10226675"/>
            <a:ext cx="37306250" cy="7054850"/>
          </a:xfrm>
        </p:spPr>
        <p:txBody>
          <a:bodyPr/>
          <a:lstStyle>
            <a:defPPr>
              <a:defRPr kern="1200" smtId="4294967295"/>
            </a:defPPr>
          </a:lstStyle>
          <a:p>
            <a:r>
              <a:rPr lang="en-US"/>
              <a:t>Click to edit Master title style</a:t>
            </a:r>
          </a:p>
        </p:txBody>
      </p:sp>
      <p:sp>
        <p:nvSpPr>
          <p:cNvPr id="3" name="Subtitle 2"/>
          <p:cNvSpPr>
            <a:spLocks noGrp="1"/>
          </p:cNvSpPr>
          <p:nvPr>
            <p:ph type="subTitle" idx="1"/>
          </p:nvPr>
        </p:nvSpPr>
        <p:spPr>
          <a:xfrm>
            <a:off x="6583363" y="18653125"/>
            <a:ext cx="30724475" cy="8413750"/>
          </a:xfrm>
        </p:spPr>
        <p:txBody>
          <a:bodyPr/>
          <a:lstStyle>
            <a:defPPr>
              <a:defRPr kern="1200" smtId="4294967295"/>
            </a:defPPr>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p:txBody>
          <a:bodyPr/>
          <a:lstStyle>
            <a:defPPr>
              <a:defRPr kern="1200" smtId="4294967295"/>
            </a:defPPr>
            <a:lvl1pPr>
              <a:defRPr/>
            </a:lvl1pPr>
          </a:lstStyle>
          <a:p>
            <a:pPr>
              <a:defRPr/>
            </a:pPr>
            <a:endParaRPr lang="en-US"/>
          </a:p>
        </p:txBody>
      </p:sp>
      <p:sp>
        <p:nvSpPr>
          <p:cNvPr id="5" name="Rectangle 5"/>
          <p:cNvSpPr>
            <a:spLocks noGrp="1" noChangeArrowheads="1"/>
          </p:cNvSpPr>
          <p:nvPr>
            <p:ph type="ftr" sz="quarter" idx="11"/>
          </p:nvPr>
        </p:nvSpPr>
        <p:spPr/>
        <p:txBody>
          <a:bodyPr/>
          <a:lstStyle>
            <a:defPPr>
              <a:defRPr kern="1200" smtId="4294967295"/>
            </a:defPPr>
            <a:lvl1pPr>
              <a:defRPr/>
            </a:lvl1pPr>
          </a:lstStyle>
          <a:p>
            <a:pPr>
              <a:defRPr/>
            </a:pPr>
            <a:endParaRPr lang="en-US"/>
          </a:p>
        </p:txBody>
      </p:sp>
      <p:sp>
        <p:nvSpPr>
          <p:cNvPr id="6" name="Rectangle 6"/>
          <p:cNvSpPr>
            <a:spLocks noGrp="1" noChangeArrowheads="1"/>
          </p:cNvSpPr>
          <p:nvPr>
            <p:ph type="sldNum" sz="quarter" idx="12"/>
          </p:nvPr>
        </p:nvSpPr>
        <p:spPr/>
        <p:txBody>
          <a:bodyPr/>
          <a:lstStyle>
            <a:defPPr>
              <a:defRPr kern="1200" smtId="4294967295"/>
            </a:defPPr>
            <a:lvl1pPr>
              <a:defRPr/>
            </a:lvl1pPr>
          </a:lstStyle>
          <a:p>
            <a:pPr>
              <a:defRPr/>
            </a:pPr>
            <a:fld id="{9781D505-ABFC-493F-8858-9F27839AE9BB}" type="slidenum">
              <a:rPr lang="en-US"/>
              <a:pPr>
                <a:defRPr/>
              </a:pPr>
              <a:t>‹#›</a:t>
            </a:fld>
            <a:endParaRPr lang="en-US"/>
          </a:p>
        </p:txBody>
      </p:sp>
    </p:spTree>
    <p:extLst>
      <p:ext uri="{BB962C8B-B14F-4D97-AF65-F5344CB8AC3E}">
        <p14:creationId xmlns:p14="http://schemas.microsoft.com/office/powerpoint/2010/main" val="382912307"/>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kern="1200" smtId="4294967295"/>
            </a:defPPr>
          </a:lstStyle>
          <a:p>
            <a:r>
              <a:rPr lang="en-US"/>
              <a:t>Click to edit Master title style</a:t>
            </a:r>
          </a:p>
        </p:txBody>
      </p:sp>
      <p:sp>
        <p:nvSpPr>
          <p:cNvPr id="3" name="Vertical Text Placeholder 2"/>
          <p:cNvSpPr>
            <a:spLocks noGrp="1"/>
          </p:cNvSpPr>
          <p:nvPr>
            <p:ph type="body" orient="vert" idx="1"/>
          </p:nvPr>
        </p:nvSpPr>
        <p:spPr/>
        <p:txBody>
          <a:bodyPr vert="eaVert"/>
          <a:lstStyle>
            <a:defPPr>
              <a:defRPr kern="1200" smtId="4294967295"/>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p:txBody>
          <a:bodyPr/>
          <a:lstStyle>
            <a:defPPr>
              <a:defRPr kern="1200" smtId="4294967295"/>
            </a:defPPr>
            <a:lvl1pPr>
              <a:defRPr/>
            </a:lvl1pPr>
          </a:lstStyle>
          <a:p>
            <a:pPr>
              <a:defRPr/>
            </a:pPr>
            <a:endParaRPr lang="en-US"/>
          </a:p>
        </p:txBody>
      </p:sp>
      <p:sp>
        <p:nvSpPr>
          <p:cNvPr id="5" name="Rectangle 5"/>
          <p:cNvSpPr>
            <a:spLocks noGrp="1" noChangeArrowheads="1"/>
          </p:cNvSpPr>
          <p:nvPr>
            <p:ph type="ftr" sz="quarter" idx="11"/>
          </p:nvPr>
        </p:nvSpPr>
        <p:spPr/>
        <p:txBody>
          <a:bodyPr/>
          <a:lstStyle>
            <a:defPPr>
              <a:defRPr kern="1200" smtId="4294967295"/>
            </a:defPPr>
            <a:lvl1pPr>
              <a:defRPr/>
            </a:lvl1pPr>
          </a:lstStyle>
          <a:p>
            <a:pPr>
              <a:defRPr/>
            </a:pPr>
            <a:endParaRPr lang="en-US"/>
          </a:p>
        </p:txBody>
      </p:sp>
      <p:sp>
        <p:nvSpPr>
          <p:cNvPr id="6" name="Rectangle 6"/>
          <p:cNvSpPr>
            <a:spLocks noGrp="1" noChangeArrowheads="1"/>
          </p:cNvSpPr>
          <p:nvPr>
            <p:ph type="sldNum" sz="quarter" idx="12"/>
          </p:nvPr>
        </p:nvSpPr>
        <p:spPr/>
        <p:txBody>
          <a:bodyPr/>
          <a:lstStyle>
            <a:defPPr>
              <a:defRPr kern="1200" smtId="4294967295"/>
            </a:defPPr>
            <a:lvl1pPr>
              <a:defRPr/>
            </a:lvl1pPr>
          </a:lstStyle>
          <a:p>
            <a:pPr>
              <a:defRPr/>
            </a:pPr>
            <a:fld id="{620C972F-CE89-4882-8841-5E4EC1866666}" type="slidenum">
              <a:rPr lang="en-US"/>
              <a:pPr>
                <a:defRPr/>
              </a:pPr>
              <a:t>‹#›</a:t>
            </a:fld>
            <a:endParaRPr lang="en-US"/>
          </a:p>
        </p:txBody>
      </p:sp>
    </p:spTree>
    <p:extLst>
      <p:ext uri="{BB962C8B-B14F-4D97-AF65-F5344CB8AC3E}">
        <p14:creationId xmlns:p14="http://schemas.microsoft.com/office/powerpoint/2010/main" val="410877124"/>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821438" y="1317625"/>
            <a:ext cx="9875837" cy="28089225"/>
          </a:xfrm>
        </p:spPr>
        <p:txBody>
          <a:bodyPr vert="eaVert"/>
          <a:lstStyle>
            <a:defPPr>
              <a:defRPr kern="1200" smtId="4294967295"/>
            </a:defPPr>
          </a:lstStyle>
          <a:p>
            <a:r>
              <a:rPr lang="en-US"/>
              <a:t>Click to edit Master title style</a:t>
            </a:r>
          </a:p>
        </p:txBody>
      </p:sp>
      <p:sp>
        <p:nvSpPr>
          <p:cNvPr id="3" name="Vertical Text Placeholder 2"/>
          <p:cNvSpPr>
            <a:spLocks noGrp="1"/>
          </p:cNvSpPr>
          <p:nvPr>
            <p:ph type="body" orient="vert" idx="1"/>
          </p:nvPr>
        </p:nvSpPr>
        <p:spPr>
          <a:xfrm>
            <a:off x="2193925" y="1317625"/>
            <a:ext cx="29475112" cy="28089225"/>
          </a:xfrm>
        </p:spPr>
        <p:txBody>
          <a:bodyPr vert="eaVert"/>
          <a:lstStyle>
            <a:defPPr>
              <a:defRPr kern="1200" smtId="4294967295"/>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p:txBody>
          <a:bodyPr/>
          <a:lstStyle>
            <a:defPPr>
              <a:defRPr kern="1200" smtId="4294967295"/>
            </a:defPPr>
            <a:lvl1pPr>
              <a:defRPr/>
            </a:lvl1pPr>
          </a:lstStyle>
          <a:p>
            <a:pPr>
              <a:defRPr/>
            </a:pPr>
            <a:endParaRPr lang="en-US"/>
          </a:p>
        </p:txBody>
      </p:sp>
      <p:sp>
        <p:nvSpPr>
          <p:cNvPr id="5" name="Rectangle 5"/>
          <p:cNvSpPr>
            <a:spLocks noGrp="1" noChangeArrowheads="1"/>
          </p:cNvSpPr>
          <p:nvPr>
            <p:ph type="ftr" sz="quarter" idx="11"/>
          </p:nvPr>
        </p:nvSpPr>
        <p:spPr/>
        <p:txBody>
          <a:bodyPr/>
          <a:lstStyle>
            <a:defPPr>
              <a:defRPr kern="1200" smtId="4294967295"/>
            </a:defPPr>
            <a:lvl1pPr>
              <a:defRPr/>
            </a:lvl1pPr>
          </a:lstStyle>
          <a:p>
            <a:pPr>
              <a:defRPr/>
            </a:pPr>
            <a:endParaRPr lang="en-US"/>
          </a:p>
        </p:txBody>
      </p:sp>
      <p:sp>
        <p:nvSpPr>
          <p:cNvPr id="6" name="Rectangle 6"/>
          <p:cNvSpPr>
            <a:spLocks noGrp="1" noChangeArrowheads="1"/>
          </p:cNvSpPr>
          <p:nvPr>
            <p:ph type="sldNum" sz="quarter" idx="12"/>
          </p:nvPr>
        </p:nvSpPr>
        <p:spPr/>
        <p:txBody>
          <a:bodyPr/>
          <a:lstStyle>
            <a:defPPr>
              <a:defRPr kern="1200" smtId="4294967295"/>
            </a:defPPr>
            <a:lvl1pPr>
              <a:defRPr/>
            </a:lvl1pPr>
          </a:lstStyle>
          <a:p>
            <a:pPr>
              <a:defRPr/>
            </a:pPr>
            <a:fld id="{67478B96-C558-46F3-BF4C-CB626F7BF55F}" type="slidenum">
              <a:rPr lang="en-US"/>
              <a:pPr>
                <a:defRPr/>
              </a:pPr>
              <a:t>‹#›</a:t>
            </a:fld>
            <a:endParaRPr lang="en-US"/>
          </a:p>
        </p:txBody>
      </p:sp>
    </p:spTree>
    <p:extLst>
      <p:ext uri="{BB962C8B-B14F-4D97-AF65-F5344CB8AC3E}">
        <p14:creationId xmlns:p14="http://schemas.microsoft.com/office/powerpoint/2010/main" val="3096179450"/>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kern="1200" smtId="4294967295"/>
            </a:defPPr>
          </a:lstStyle>
          <a:p>
            <a:r>
              <a:rPr lang="en-US"/>
              <a:t>Click to edit Master title style</a:t>
            </a:r>
          </a:p>
        </p:txBody>
      </p:sp>
      <p:sp>
        <p:nvSpPr>
          <p:cNvPr id="3" name="Content Placeholder 2"/>
          <p:cNvSpPr>
            <a:spLocks noGrp="1"/>
          </p:cNvSpPr>
          <p:nvPr>
            <p:ph idx="1"/>
          </p:nvPr>
        </p:nvSpPr>
        <p:spPr/>
        <p:txBody>
          <a:bodyPr/>
          <a:lstStyle>
            <a:defPPr>
              <a:defRPr kern="1200" smtId="4294967295"/>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p:txBody>
          <a:bodyPr/>
          <a:lstStyle>
            <a:defPPr>
              <a:defRPr kern="1200" smtId="4294967295"/>
            </a:defPPr>
            <a:lvl1pPr>
              <a:defRPr/>
            </a:lvl1pPr>
          </a:lstStyle>
          <a:p>
            <a:pPr>
              <a:defRPr/>
            </a:pPr>
            <a:endParaRPr lang="en-US"/>
          </a:p>
        </p:txBody>
      </p:sp>
      <p:sp>
        <p:nvSpPr>
          <p:cNvPr id="5" name="Rectangle 5"/>
          <p:cNvSpPr>
            <a:spLocks noGrp="1" noChangeArrowheads="1"/>
          </p:cNvSpPr>
          <p:nvPr>
            <p:ph type="ftr" sz="quarter" idx="11"/>
          </p:nvPr>
        </p:nvSpPr>
        <p:spPr/>
        <p:txBody>
          <a:bodyPr/>
          <a:lstStyle>
            <a:defPPr>
              <a:defRPr kern="1200" smtId="4294967295"/>
            </a:defPPr>
            <a:lvl1pPr>
              <a:defRPr/>
            </a:lvl1pPr>
          </a:lstStyle>
          <a:p>
            <a:pPr>
              <a:defRPr/>
            </a:pPr>
            <a:endParaRPr lang="en-US"/>
          </a:p>
        </p:txBody>
      </p:sp>
      <p:sp>
        <p:nvSpPr>
          <p:cNvPr id="6" name="Rectangle 6"/>
          <p:cNvSpPr>
            <a:spLocks noGrp="1" noChangeArrowheads="1"/>
          </p:cNvSpPr>
          <p:nvPr>
            <p:ph type="sldNum" sz="quarter" idx="12"/>
          </p:nvPr>
        </p:nvSpPr>
        <p:spPr/>
        <p:txBody>
          <a:bodyPr/>
          <a:lstStyle>
            <a:defPPr>
              <a:defRPr kern="1200" smtId="4294967295"/>
            </a:defPPr>
            <a:lvl1pPr>
              <a:defRPr/>
            </a:lvl1pPr>
          </a:lstStyle>
          <a:p>
            <a:pPr>
              <a:defRPr/>
            </a:pPr>
            <a:fld id="{ACFDBA80-68C6-4586-92A4-5A3F769223A5}" type="slidenum">
              <a:rPr lang="en-US"/>
              <a:pPr>
                <a:defRPr/>
              </a:pPr>
              <a:t>‹#›</a:t>
            </a:fld>
            <a:endParaRPr lang="en-US"/>
          </a:p>
        </p:txBody>
      </p:sp>
    </p:spTree>
    <p:extLst>
      <p:ext uri="{BB962C8B-B14F-4D97-AF65-F5344CB8AC3E}">
        <p14:creationId xmlns:p14="http://schemas.microsoft.com/office/powerpoint/2010/main" val="604610680"/>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467100" y="21153438"/>
            <a:ext cx="37307838" cy="6537325"/>
          </a:xfrm>
        </p:spPr>
        <p:txBody>
          <a:bodyPr anchor="t"/>
          <a:lstStyle>
            <a:defPPr>
              <a:defRPr kern="1200" smtId="4294967295"/>
            </a:defPPr>
            <a:lvl1pPr algn="l">
              <a:defRPr sz="4000" b="1" cap="all"/>
            </a:lvl1pPr>
          </a:lstStyle>
          <a:p>
            <a:r>
              <a:rPr lang="en-US"/>
              <a:t>Click to edit Master title style</a:t>
            </a:r>
          </a:p>
        </p:txBody>
      </p:sp>
      <p:sp>
        <p:nvSpPr>
          <p:cNvPr id="3" name="Text Placeholder 2"/>
          <p:cNvSpPr>
            <a:spLocks noGrp="1"/>
          </p:cNvSpPr>
          <p:nvPr>
            <p:ph type="body" idx="1"/>
          </p:nvPr>
        </p:nvSpPr>
        <p:spPr>
          <a:xfrm>
            <a:off x="3467100" y="13952538"/>
            <a:ext cx="37307838" cy="7200900"/>
          </a:xfrm>
        </p:spPr>
        <p:txBody>
          <a:bodyPr anchor="b"/>
          <a:lstStyle>
            <a:defPPr>
              <a:defRPr kern="1200" smtId="4294967295"/>
            </a:defPPr>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p:txBody>
          <a:bodyPr/>
          <a:lstStyle>
            <a:defPPr>
              <a:defRPr kern="1200" smtId="4294967295"/>
            </a:defPPr>
            <a:lvl1pPr>
              <a:defRPr/>
            </a:lvl1pPr>
          </a:lstStyle>
          <a:p>
            <a:pPr>
              <a:defRPr/>
            </a:pPr>
            <a:endParaRPr lang="en-US"/>
          </a:p>
        </p:txBody>
      </p:sp>
      <p:sp>
        <p:nvSpPr>
          <p:cNvPr id="5" name="Rectangle 5"/>
          <p:cNvSpPr>
            <a:spLocks noGrp="1" noChangeArrowheads="1"/>
          </p:cNvSpPr>
          <p:nvPr>
            <p:ph type="ftr" sz="quarter" idx="11"/>
          </p:nvPr>
        </p:nvSpPr>
        <p:spPr/>
        <p:txBody>
          <a:bodyPr/>
          <a:lstStyle>
            <a:defPPr>
              <a:defRPr kern="1200" smtId="4294967295"/>
            </a:defPPr>
            <a:lvl1pPr>
              <a:defRPr/>
            </a:lvl1pPr>
          </a:lstStyle>
          <a:p>
            <a:pPr>
              <a:defRPr/>
            </a:pPr>
            <a:endParaRPr lang="en-US"/>
          </a:p>
        </p:txBody>
      </p:sp>
      <p:sp>
        <p:nvSpPr>
          <p:cNvPr id="6" name="Rectangle 6"/>
          <p:cNvSpPr>
            <a:spLocks noGrp="1" noChangeArrowheads="1"/>
          </p:cNvSpPr>
          <p:nvPr>
            <p:ph type="sldNum" sz="quarter" idx="12"/>
          </p:nvPr>
        </p:nvSpPr>
        <p:spPr/>
        <p:txBody>
          <a:bodyPr/>
          <a:lstStyle>
            <a:defPPr>
              <a:defRPr kern="1200" smtId="4294967295"/>
            </a:defPPr>
            <a:lvl1pPr>
              <a:defRPr/>
            </a:lvl1pPr>
          </a:lstStyle>
          <a:p>
            <a:pPr>
              <a:defRPr/>
            </a:pPr>
            <a:fld id="{317CCD47-6DB2-4B8A-910F-EAB6C458696E}" type="slidenum">
              <a:rPr lang="en-US"/>
              <a:pPr>
                <a:defRPr/>
              </a:pPr>
              <a:t>‹#›</a:t>
            </a:fld>
            <a:endParaRPr lang="en-US"/>
          </a:p>
        </p:txBody>
      </p:sp>
    </p:spTree>
    <p:extLst>
      <p:ext uri="{BB962C8B-B14F-4D97-AF65-F5344CB8AC3E}">
        <p14:creationId xmlns:p14="http://schemas.microsoft.com/office/powerpoint/2010/main" val="1347516054"/>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kern="1200" smtId="4294967295"/>
            </a:defPPr>
          </a:lstStyle>
          <a:p>
            <a:r>
              <a:rPr lang="en-US"/>
              <a:t>Click to edit Master title style</a:t>
            </a:r>
          </a:p>
        </p:txBody>
      </p:sp>
      <p:sp>
        <p:nvSpPr>
          <p:cNvPr id="3" name="Content Placeholder 2"/>
          <p:cNvSpPr>
            <a:spLocks noGrp="1"/>
          </p:cNvSpPr>
          <p:nvPr>
            <p:ph sz="half" idx="1"/>
          </p:nvPr>
        </p:nvSpPr>
        <p:spPr>
          <a:xfrm>
            <a:off x="2193925" y="7680325"/>
            <a:ext cx="19675475" cy="21726525"/>
          </a:xfrm>
        </p:spPr>
        <p:txBody>
          <a:bodyPr/>
          <a:lstStyle>
            <a:defPPr>
              <a:defRPr kern="1200" smtId="4294967295"/>
            </a:defPPr>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22021800" y="7680325"/>
            <a:ext cx="19675475" cy="21726525"/>
          </a:xfrm>
        </p:spPr>
        <p:txBody>
          <a:bodyPr/>
          <a:lstStyle>
            <a:defPPr>
              <a:defRPr kern="1200" smtId="4294967295"/>
            </a:defPPr>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p:txBody>
          <a:bodyPr/>
          <a:lstStyle>
            <a:defPPr>
              <a:defRPr kern="1200" smtId="4294967295"/>
            </a:defPPr>
            <a:lvl1pPr>
              <a:defRPr/>
            </a:lvl1pPr>
          </a:lstStyle>
          <a:p>
            <a:pPr>
              <a:defRPr/>
            </a:pPr>
            <a:endParaRPr lang="en-US"/>
          </a:p>
        </p:txBody>
      </p:sp>
      <p:sp>
        <p:nvSpPr>
          <p:cNvPr id="6" name="Rectangle 5"/>
          <p:cNvSpPr>
            <a:spLocks noGrp="1" noChangeArrowheads="1"/>
          </p:cNvSpPr>
          <p:nvPr>
            <p:ph type="ftr" sz="quarter" idx="11"/>
          </p:nvPr>
        </p:nvSpPr>
        <p:spPr/>
        <p:txBody>
          <a:bodyPr/>
          <a:lstStyle>
            <a:defPPr>
              <a:defRPr kern="1200" smtId="4294967295"/>
            </a:defPPr>
            <a:lvl1pPr>
              <a:defRPr/>
            </a:lvl1pPr>
          </a:lstStyle>
          <a:p>
            <a:pPr>
              <a:defRPr/>
            </a:pPr>
            <a:endParaRPr lang="en-US"/>
          </a:p>
        </p:txBody>
      </p:sp>
      <p:sp>
        <p:nvSpPr>
          <p:cNvPr id="7" name="Rectangle 6"/>
          <p:cNvSpPr>
            <a:spLocks noGrp="1" noChangeArrowheads="1"/>
          </p:cNvSpPr>
          <p:nvPr>
            <p:ph type="sldNum" sz="quarter" idx="12"/>
          </p:nvPr>
        </p:nvSpPr>
        <p:spPr/>
        <p:txBody>
          <a:bodyPr/>
          <a:lstStyle>
            <a:defPPr>
              <a:defRPr kern="1200" smtId="4294967295"/>
            </a:defPPr>
            <a:lvl1pPr>
              <a:defRPr/>
            </a:lvl1pPr>
          </a:lstStyle>
          <a:p>
            <a:pPr>
              <a:defRPr/>
            </a:pPr>
            <a:fld id="{E7618C69-F50A-4456-BD00-30C7E9780917}" type="slidenum">
              <a:rPr lang="en-US"/>
              <a:pPr>
                <a:defRPr/>
              </a:pPr>
              <a:t>‹#›</a:t>
            </a:fld>
            <a:endParaRPr lang="en-US"/>
          </a:p>
        </p:txBody>
      </p:sp>
    </p:spTree>
    <p:extLst>
      <p:ext uri="{BB962C8B-B14F-4D97-AF65-F5344CB8AC3E}">
        <p14:creationId xmlns:p14="http://schemas.microsoft.com/office/powerpoint/2010/main" val="3979890595"/>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kern="1200" smtId="4294967295"/>
            </a:defPPr>
            <a:lvl1pPr>
              <a:defRPr/>
            </a:lvl1pPr>
          </a:lstStyle>
          <a:p>
            <a:r>
              <a:rPr lang="en-US"/>
              <a:t>Click to edit Master title style</a:t>
            </a:r>
          </a:p>
        </p:txBody>
      </p:sp>
      <p:sp>
        <p:nvSpPr>
          <p:cNvPr id="3" name="Text Placeholder 2"/>
          <p:cNvSpPr>
            <a:spLocks noGrp="1"/>
          </p:cNvSpPr>
          <p:nvPr>
            <p:ph type="body" idx="1"/>
          </p:nvPr>
        </p:nvSpPr>
        <p:spPr>
          <a:xfrm>
            <a:off x="2193925" y="7369175"/>
            <a:ext cx="19392900" cy="3070225"/>
          </a:xfrm>
        </p:spPr>
        <p:txBody>
          <a:bodyPr anchor="b"/>
          <a:lstStyle>
            <a:defPPr>
              <a:defRPr kern="1200" smtId="4294967295"/>
            </a:defPPr>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193925" y="10439400"/>
            <a:ext cx="19392900" cy="18965862"/>
          </a:xfrm>
        </p:spPr>
        <p:txBody>
          <a:bodyPr/>
          <a:lstStyle>
            <a:defPPr>
              <a:defRPr kern="1200" smtId="4294967295"/>
            </a:defPPr>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22296438" y="7369175"/>
            <a:ext cx="19400838" cy="3070225"/>
          </a:xfrm>
        </p:spPr>
        <p:txBody>
          <a:bodyPr anchor="b"/>
          <a:lstStyle>
            <a:defPPr>
              <a:defRPr kern="1200" smtId="4294967295"/>
            </a:defPPr>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22296438" y="10439400"/>
            <a:ext cx="19400838" cy="18965862"/>
          </a:xfrm>
        </p:spPr>
        <p:txBody>
          <a:bodyPr/>
          <a:lstStyle>
            <a:defPPr>
              <a:defRPr kern="1200" smtId="4294967295"/>
            </a:defPPr>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p:txBody>
          <a:bodyPr/>
          <a:lstStyle>
            <a:defPPr>
              <a:defRPr kern="1200" smtId="4294967295"/>
            </a:defPPr>
            <a:lvl1pPr>
              <a:defRPr/>
            </a:lvl1pPr>
          </a:lstStyle>
          <a:p>
            <a:pPr>
              <a:defRPr/>
            </a:pPr>
            <a:endParaRPr lang="en-US"/>
          </a:p>
        </p:txBody>
      </p:sp>
      <p:sp>
        <p:nvSpPr>
          <p:cNvPr id="8" name="Rectangle 5"/>
          <p:cNvSpPr>
            <a:spLocks noGrp="1" noChangeArrowheads="1"/>
          </p:cNvSpPr>
          <p:nvPr>
            <p:ph type="ftr" sz="quarter" idx="11"/>
          </p:nvPr>
        </p:nvSpPr>
        <p:spPr/>
        <p:txBody>
          <a:bodyPr/>
          <a:lstStyle>
            <a:defPPr>
              <a:defRPr kern="1200" smtId="4294967295"/>
            </a:defPPr>
            <a:lvl1pPr>
              <a:defRPr/>
            </a:lvl1pPr>
          </a:lstStyle>
          <a:p>
            <a:pPr>
              <a:defRPr/>
            </a:pPr>
            <a:endParaRPr lang="en-US"/>
          </a:p>
        </p:txBody>
      </p:sp>
      <p:sp>
        <p:nvSpPr>
          <p:cNvPr id="9" name="Rectangle 6"/>
          <p:cNvSpPr>
            <a:spLocks noGrp="1" noChangeArrowheads="1"/>
          </p:cNvSpPr>
          <p:nvPr>
            <p:ph type="sldNum" sz="quarter" idx="12"/>
          </p:nvPr>
        </p:nvSpPr>
        <p:spPr/>
        <p:txBody>
          <a:bodyPr/>
          <a:lstStyle>
            <a:defPPr>
              <a:defRPr kern="1200" smtId="4294967295"/>
            </a:defPPr>
            <a:lvl1pPr>
              <a:defRPr/>
            </a:lvl1pPr>
          </a:lstStyle>
          <a:p>
            <a:pPr>
              <a:defRPr/>
            </a:pPr>
            <a:fld id="{41BE4E77-EB76-40B2-97CB-56BAD62ADA5F}" type="slidenum">
              <a:rPr lang="en-US"/>
              <a:pPr>
                <a:defRPr/>
              </a:pPr>
              <a:t>‹#›</a:t>
            </a:fld>
            <a:endParaRPr lang="en-US"/>
          </a:p>
        </p:txBody>
      </p:sp>
    </p:spTree>
    <p:extLst>
      <p:ext uri="{BB962C8B-B14F-4D97-AF65-F5344CB8AC3E}">
        <p14:creationId xmlns:p14="http://schemas.microsoft.com/office/powerpoint/2010/main" val="2940889009"/>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kern="1200" smtId="4294967295"/>
            </a:defPPr>
          </a:lstStyle>
          <a:p>
            <a:r>
              <a:rPr lang="en-US"/>
              <a:t>Click to edit Master title style</a:t>
            </a:r>
          </a:p>
        </p:txBody>
      </p:sp>
      <p:sp>
        <p:nvSpPr>
          <p:cNvPr id="3" name="Rectangle 4"/>
          <p:cNvSpPr>
            <a:spLocks noGrp="1" noChangeArrowheads="1"/>
          </p:cNvSpPr>
          <p:nvPr>
            <p:ph type="dt" sz="half" idx="10"/>
          </p:nvPr>
        </p:nvSpPr>
        <p:spPr/>
        <p:txBody>
          <a:bodyPr/>
          <a:lstStyle>
            <a:defPPr>
              <a:defRPr kern="1200" smtId="4294967295"/>
            </a:defPPr>
            <a:lvl1pPr>
              <a:defRPr/>
            </a:lvl1pPr>
          </a:lstStyle>
          <a:p>
            <a:pPr>
              <a:defRPr/>
            </a:pPr>
            <a:endParaRPr lang="en-US"/>
          </a:p>
        </p:txBody>
      </p:sp>
      <p:sp>
        <p:nvSpPr>
          <p:cNvPr id="4" name="Rectangle 5"/>
          <p:cNvSpPr>
            <a:spLocks noGrp="1" noChangeArrowheads="1"/>
          </p:cNvSpPr>
          <p:nvPr>
            <p:ph type="ftr" sz="quarter" idx="11"/>
          </p:nvPr>
        </p:nvSpPr>
        <p:spPr/>
        <p:txBody>
          <a:bodyPr/>
          <a:lstStyle>
            <a:defPPr>
              <a:defRPr kern="1200" smtId="4294967295"/>
            </a:defPPr>
            <a:lvl1pPr>
              <a:defRPr/>
            </a:lvl1pPr>
          </a:lstStyle>
          <a:p>
            <a:pPr>
              <a:defRPr/>
            </a:pPr>
            <a:endParaRPr lang="en-US"/>
          </a:p>
        </p:txBody>
      </p:sp>
      <p:sp>
        <p:nvSpPr>
          <p:cNvPr id="5" name="Rectangle 6"/>
          <p:cNvSpPr>
            <a:spLocks noGrp="1" noChangeArrowheads="1"/>
          </p:cNvSpPr>
          <p:nvPr>
            <p:ph type="sldNum" sz="quarter" idx="12"/>
          </p:nvPr>
        </p:nvSpPr>
        <p:spPr/>
        <p:txBody>
          <a:bodyPr/>
          <a:lstStyle>
            <a:defPPr>
              <a:defRPr kern="1200" smtId="4294967295"/>
            </a:defPPr>
            <a:lvl1pPr>
              <a:defRPr/>
            </a:lvl1pPr>
          </a:lstStyle>
          <a:p>
            <a:pPr>
              <a:defRPr/>
            </a:pPr>
            <a:fld id="{AFD85181-2ED8-4C66-A6CF-204895276074}" type="slidenum">
              <a:rPr lang="en-US"/>
              <a:pPr>
                <a:defRPr/>
              </a:pPr>
              <a:t>‹#›</a:t>
            </a:fld>
            <a:endParaRPr lang="en-US"/>
          </a:p>
        </p:txBody>
      </p:sp>
    </p:spTree>
    <p:extLst>
      <p:ext uri="{BB962C8B-B14F-4D97-AF65-F5344CB8AC3E}">
        <p14:creationId xmlns:p14="http://schemas.microsoft.com/office/powerpoint/2010/main" val="862447409"/>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defPPr>
              <a:defRPr kern="1200" smtId="4294967295"/>
            </a:defPPr>
            <a:lvl1pPr>
              <a:defRPr/>
            </a:lvl1pPr>
          </a:lstStyle>
          <a:p>
            <a:pPr>
              <a:defRPr/>
            </a:pPr>
            <a:endParaRPr lang="en-US"/>
          </a:p>
        </p:txBody>
      </p:sp>
      <p:sp>
        <p:nvSpPr>
          <p:cNvPr id="3" name="Rectangle 5"/>
          <p:cNvSpPr>
            <a:spLocks noGrp="1" noChangeArrowheads="1"/>
          </p:cNvSpPr>
          <p:nvPr>
            <p:ph type="ftr" sz="quarter" idx="11"/>
          </p:nvPr>
        </p:nvSpPr>
        <p:spPr/>
        <p:txBody>
          <a:bodyPr/>
          <a:lstStyle>
            <a:defPPr>
              <a:defRPr kern="1200" smtId="4294967295"/>
            </a:defPPr>
            <a:lvl1pPr>
              <a:defRPr/>
            </a:lvl1pPr>
          </a:lstStyle>
          <a:p>
            <a:pPr>
              <a:defRPr/>
            </a:pPr>
            <a:endParaRPr lang="en-US"/>
          </a:p>
        </p:txBody>
      </p:sp>
      <p:sp>
        <p:nvSpPr>
          <p:cNvPr id="4" name="Rectangle 6"/>
          <p:cNvSpPr>
            <a:spLocks noGrp="1" noChangeArrowheads="1"/>
          </p:cNvSpPr>
          <p:nvPr>
            <p:ph type="sldNum" sz="quarter" idx="12"/>
          </p:nvPr>
        </p:nvSpPr>
        <p:spPr/>
        <p:txBody>
          <a:bodyPr/>
          <a:lstStyle>
            <a:defPPr>
              <a:defRPr kern="1200" smtId="4294967295"/>
            </a:defPPr>
            <a:lvl1pPr>
              <a:defRPr/>
            </a:lvl1pPr>
          </a:lstStyle>
          <a:p>
            <a:pPr>
              <a:defRPr/>
            </a:pPr>
            <a:fld id="{FD4797FD-DFC2-4481-9B76-E30C0158C422}" type="slidenum">
              <a:rPr lang="en-US"/>
              <a:pPr>
                <a:defRPr/>
              </a:pPr>
              <a:t>‹#›</a:t>
            </a:fld>
            <a:endParaRPr lang="en-US"/>
          </a:p>
        </p:txBody>
      </p:sp>
    </p:spTree>
    <p:extLst>
      <p:ext uri="{BB962C8B-B14F-4D97-AF65-F5344CB8AC3E}">
        <p14:creationId xmlns:p14="http://schemas.microsoft.com/office/powerpoint/2010/main" val="2903395009"/>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93925" y="1311275"/>
            <a:ext cx="14439900" cy="5576888"/>
          </a:xfrm>
        </p:spPr>
        <p:txBody>
          <a:bodyPr anchor="b"/>
          <a:lstStyle>
            <a:defPPr>
              <a:defRPr kern="1200" smtId="4294967295"/>
            </a:defPPr>
            <a:lvl1pPr algn="l">
              <a:defRPr sz="2000" b="1"/>
            </a:lvl1pPr>
          </a:lstStyle>
          <a:p>
            <a:r>
              <a:rPr lang="en-US"/>
              <a:t>Click to edit Master title style</a:t>
            </a:r>
          </a:p>
        </p:txBody>
      </p:sp>
      <p:sp>
        <p:nvSpPr>
          <p:cNvPr id="3" name="Content Placeholder 2"/>
          <p:cNvSpPr>
            <a:spLocks noGrp="1"/>
          </p:cNvSpPr>
          <p:nvPr>
            <p:ph idx="1"/>
          </p:nvPr>
        </p:nvSpPr>
        <p:spPr>
          <a:xfrm>
            <a:off x="17160875" y="1311275"/>
            <a:ext cx="24536400" cy="28093988"/>
          </a:xfrm>
        </p:spPr>
        <p:txBody>
          <a:bodyPr/>
          <a:lstStyle>
            <a:defPPr>
              <a:defRPr kern="1200" smtId="4294967295"/>
            </a:defPPr>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2193925" y="6888163"/>
            <a:ext cx="14439900" cy="22517100"/>
          </a:xfrm>
        </p:spPr>
        <p:txBody>
          <a:bodyPr/>
          <a:lstStyle>
            <a:defPPr>
              <a:defRPr kern="1200" smtId="4294967295"/>
            </a:defPPr>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p:txBody>
          <a:bodyPr/>
          <a:lstStyle>
            <a:defPPr>
              <a:defRPr kern="1200" smtId="4294967295"/>
            </a:defPPr>
            <a:lvl1pPr>
              <a:defRPr/>
            </a:lvl1pPr>
          </a:lstStyle>
          <a:p>
            <a:pPr>
              <a:defRPr/>
            </a:pPr>
            <a:endParaRPr lang="en-US"/>
          </a:p>
        </p:txBody>
      </p:sp>
      <p:sp>
        <p:nvSpPr>
          <p:cNvPr id="6" name="Rectangle 5"/>
          <p:cNvSpPr>
            <a:spLocks noGrp="1" noChangeArrowheads="1"/>
          </p:cNvSpPr>
          <p:nvPr>
            <p:ph type="ftr" sz="quarter" idx="11"/>
          </p:nvPr>
        </p:nvSpPr>
        <p:spPr/>
        <p:txBody>
          <a:bodyPr/>
          <a:lstStyle>
            <a:defPPr>
              <a:defRPr kern="1200" smtId="4294967295"/>
            </a:defPPr>
            <a:lvl1pPr>
              <a:defRPr/>
            </a:lvl1pPr>
          </a:lstStyle>
          <a:p>
            <a:pPr>
              <a:defRPr/>
            </a:pPr>
            <a:endParaRPr lang="en-US"/>
          </a:p>
        </p:txBody>
      </p:sp>
      <p:sp>
        <p:nvSpPr>
          <p:cNvPr id="7" name="Rectangle 6"/>
          <p:cNvSpPr>
            <a:spLocks noGrp="1" noChangeArrowheads="1"/>
          </p:cNvSpPr>
          <p:nvPr>
            <p:ph type="sldNum" sz="quarter" idx="12"/>
          </p:nvPr>
        </p:nvSpPr>
        <p:spPr/>
        <p:txBody>
          <a:bodyPr/>
          <a:lstStyle>
            <a:defPPr>
              <a:defRPr kern="1200" smtId="4294967295"/>
            </a:defPPr>
            <a:lvl1pPr>
              <a:defRPr/>
            </a:lvl1pPr>
          </a:lstStyle>
          <a:p>
            <a:pPr>
              <a:defRPr/>
            </a:pPr>
            <a:fld id="{222DDFC5-19EE-4BC8-86F5-BE1753B3A49A}" type="slidenum">
              <a:rPr lang="en-US"/>
              <a:pPr>
                <a:defRPr/>
              </a:pPr>
              <a:t>‹#›</a:t>
            </a:fld>
            <a:endParaRPr lang="en-US"/>
          </a:p>
        </p:txBody>
      </p:sp>
    </p:spTree>
    <p:extLst>
      <p:ext uri="{BB962C8B-B14F-4D97-AF65-F5344CB8AC3E}">
        <p14:creationId xmlns:p14="http://schemas.microsoft.com/office/powerpoint/2010/main" val="2176496738"/>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02663" y="23042562"/>
            <a:ext cx="26335038" cy="2720975"/>
          </a:xfrm>
        </p:spPr>
        <p:txBody>
          <a:bodyPr anchor="b"/>
          <a:lstStyle>
            <a:defPPr>
              <a:defRPr kern="1200" smtId="4294967295"/>
            </a:defPPr>
            <a:lvl1pPr algn="l">
              <a:defRPr sz="2000" b="1"/>
            </a:lvl1pPr>
          </a:lstStyle>
          <a:p>
            <a:r>
              <a:rPr lang="en-US"/>
              <a:t>Click to edit Master title style</a:t>
            </a:r>
          </a:p>
        </p:txBody>
      </p:sp>
      <p:sp>
        <p:nvSpPr>
          <p:cNvPr id="3" name="Picture Placeholder 2"/>
          <p:cNvSpPr>
            <a:spLocks noGrp="1"/>
          </p:cNvSpPr>
          <p:nvPr>
            <p:ph type="pic" idx="1"/>
          </p:nvPr>
        </p:nvSpPr>
        <p:spPr>
          <a:xfrm>
            <a:off x="8602663" y="2941638"/>
            <a:ext cx="26335038" cy="19750088"/>
          </a:xfrm>
        </p:spPr>
        <p:txBody>
          <a:bodyPr/>
          <a:lstStyle>
            <a:defPPr>
              <a:defRPr kern="1200" smtId="4294967295"/>
            </a:defPPr>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8602663" y="25763538"/>
            <a:ext cx="26335038" cy="3862387"/>
          </a:xfrm>
        </p:spPr>
        <p:txBody>
          <a:bodyPr/>
          <a:lstStyle>
            <a:defPPr>
              <a:defRPr kern="1200" smtId="4294967295"/>
            </a:defPPr>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p:txBody>
          <a:bodyPr/>
          <a:lstStyle>
            <a:defPPr>
              <a:defRPr kern="1200" smtId="4294967295"/>
            </a:defPPr>
            <a:lvl1pPr>
              <a:defRPr/>
            </a:lvl1pPr>
          </a:lstStyle>
          <a:p>
            <a:pPr>
              <a:defRPr/>
            </a:pPr>
            <a:endParaRPr lang="en-US"/>
          </a:p>
        </p:txBody>
      </p:sp>
      <p:sp>
        <p:nvSpPr>
          <p:cNvPr id="6" name="Rectangle 5"/>
          <p:cNvSpPr>
            <a:spLocks noGrp="1" noChangeArrowheads="1"/>
          </p:cNvSpPr>
          <p:nvPr>
            <p:ph type="ftr" sz="quarter" idx="11"/>
          </p:nvPr>
        </p:nvSpPr>
        <p:spPr/>
        <p:txBody>
          <a:bodyPr/>
          <a:lstStyle>
            <a:defPPr>
              <a:defRPr kern="1200" smtId="4294967295"/>
            </a:defPPr>
            <a:lvl1pPr>
              <a:defRPr/>
            </a:lvl1pPr>
          </a:lstStyle>
          <a:p>
            <a:pPr>
              <a:defRPr/>
            </a:pPr>
            <a:endParaRPr lang="en-US"/>
          </a:p>
        </p:txBody>
      </p:sp>
      <p:sp>
        <p:nvSpPr>
          <p:cNvPr id="7" name="Rectangle 6"/>
          <p:cNvSpPr>
            <a:spLocks noGrp="1" noChangeArrowheads="1"/>
          </p:cNvSpPr>
          <p:nvPr>
            <p:ph type="sldNum" sz="quarter" idx="12"/>
          </p:nvPr>
        </p:nvSpPr>
        <p:spPr/>
        <p:txBody>
          <a:bodyPr/>
          <a:lstStyle>
            <a:defPPr>
              <a:defRPr kern="1200" smtId="4294967295"/>
            </a:defPPr>
            <a:lvl1pPr>
              <a:defRPr/>
            </a:lvl1pPr>
          </a:lstStyle>
          <a:p>
            <a:pPr>
              <a:defRPr/>
            </a:pPr>
            <a:fld id="{A9B3B4E7-A2BC-4B2C-8917-8370A599FB41}" type="slidenum">
              <a:rPr lang="en-US"/>
              <a:pPr>
                <a:defRPr/>
              </a:pPr>
              <a:t>‹#›</a:t>
            </a:fld>
            <a:endParaRPr lang="en-US"/>
          </a:p>
        </p:txBody>
      </p:sp>
    </p:spTree>
    <p:extLst>
      <p:ext uri="{BB962C8B-B14F-4D97-AF65-F5344CB8AC3E}">
        <p14:creationId xmlns:p14="http://schemas.microsoft.com/office/powerpoint/2010/main" val="3883406098"/>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2193925" y="1317625"/>
            <a:ext cx="39503350" cy="5486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70259" tIns="235130" rIns="470259" bIns="235130" anchor="ctr" anchorCtr="0" compatLnSpc="1">
            <a:prstTxWarp prst="textNoShape">
              <a:avLst/>
            </a:prstTxWarp>
          </a:bodyPr>
          <a:lstStyle>
            <a:defPPr>
              <a:defRPr kern="1200" smtId="4294967295"/>
            </a:defPPr>
          </a:lstStyle>
          <a:p>
            <a:pPr lvl="0"/>
            <a:r>
              <a:rPr lang="en-US"/>
              <a:t>Click to edit Master title style</a:t>
            </a:r>
          </a:p>
        </p:txBody>
      </p:sp>
      <p:sp>
        <p:nvSpPr>
          <p:cNvPr id="1027" name="Rectangle 3"/>
          <p:cNvSpPr>
            <a:spLocks noGrp="1" noChangeArrowheads="1"/>
          </p:cNvSpPr>
          <p:nvPr>
            <p:ph type="body" idx="1"/>
          </p:nvPr>
        </p:nvSpPr>
        <p:spPr bwMode="auto">
          <a:xfrm>
            <a:off x="2193925" y="7680325"/>
            <a:ext cx="39503350" cy="21726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70259" tIns="235130" rIns="470259" bIns="235130" anchor="t" anchorCtr="0" compatLnSpc="1">
            <a:prstTxWarp prst="textNoShape">
              <a:avLst/>
            </a:prstTxWarp>
          </a:bodyPr>
          <a:lstStyle>
            <a:defPPr>
              <a:defRPr kern="1200" smtId="4294967295"/>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2193925" y="29978350"/>
            <a:ext cx="10242550" cy="2286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70259" tIns="235130" rIns="470259" bIns="235130" anchor="t" anchorCtr="0" compatLnSpc="1">
            <a:prstTxWarp prst="textNoShape">
              <a:avLst/>
            </a:prstTxWarp>
          </a:bodyPr>
          <a:lstStyle>
            <a:defPPr>
              <a:defRPr kern="1200" smtId="4294967295"/>
            </a:defPPr>
            <a:lvl1pPr defTabSz="4703763">
              <a:defRPr sz="7300" smtClean="0">
                <a:latin typeface="Arial" pitchFamily="34" charset="0"/>
              </a:defRPr>
            </a:lvl1pPr>
          </a:lstStyle>
          <a:p>
            <a:pPr>
              <a:defRPr/>
            </a:pPr>
            <a:endParaRPr lang="en-US"/>
          </a:p>
        </p:txBody>
      </p:sp>
      <p:sp>
        <p:nvSpPr>
          <p:cNvPr id="1029" name="Rectangle 5"/>
          <p:cNvSpPr>
            <a:spLocks noGrp="1" noChangeArrowheads="1"/>
          </p:cNvSpPr>
          <p:nvPr>
            <p:ph type="ftr" sz="quarter" idx="3"/>
          </p:nvPr>
        </p:nvSpPr>
        <p:spPr bwMode="auto">
          <a:xfrm>
            <a:off x="14995525" y="29978350"/>
            <a:ext cx="13900150" cy="2286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70259" tIns="235130" rIns="470259" bIns="235130" anchor="t" anchorCtr="0" compatLnSpc="1">
            <a:prstTxWarp prst="textNoShape">
              <a:avLst/>
            </a:prstTxWarp>
          </a:bodyPr>
          <a:lstStyle>
            <a:defPPr>
              <a:defRPr kern="1200" smtId="4294967295"/>
            </a:defPPr>
            <a:lvl1pPr algn="ctr" defTabSz="4703763">
              <a:defRPr sz="7300" smtClean="0">
                <a:latin typeface="Arial" pitchFamily="34" charset="0"/>
              </a:defRPr>
            </a:lvl1pPr>
          </a:lstStyle>
          <a:p>
            <a:pPr>
              <a:defRPr/>
            </a:pPr>
            <a:endParaRPr lang="en-US"/>
          </a:p>
        </p:txBody>
      </p:sp>
      <p:sp>
        <p:nvSpPr>
          <p:cNvPr id="1030" name="Rectangle 6"/>
          <p:cNvSpPr>
            <a:spLocks noGrp="1" noChangeArrowheads="1"/>
          </p:cNvSpPr>
          <p:nvPr>
            <p:ph type="sldNum" sz="quarter" idx="4"/>
          </p:nvPr>
        </p:nvSpPr>
        <p:spPr bwMode="auto">
          <a:xfrm>
            <a:off x="31454725" y="29978350"/>
            <a:ext cx="10242550" cy="2286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70259" tIns="235130" rIns="470259" bIns="235130" anchor="t" anchorCtr="0" compatLnSpc="1">
            <a:prstTxWarp prst="textNoShape">
              <a:avLst/>
            </a:prstTxWarp>
          </a:bodyPr>
          <a:lstStyle>
            <a:defPPr>
              <a:defRPr kern="1200" smtId="4294967295"/>
            </a:defPPr>
            <a:lvl1pPr algn="r" defTabSz="4703763">
              <a:defRPr sz="7300" smtClean="0">
                <a:latin typeface="Arial" pitchFamily="34" charset="0"/>
              </a:defRPr>
            </a:lvl1pPr>
          </a:lstStyle>
          <a:p>
            <a:pPr>
              <a:defRPr/>
            </a:pPr>
            <a:fld id="{16CEF5F2-27D4-42FE-9AE6-E7F0659E0BA5}" type="slidenum">
              <a:rPr lang="en-US"/>
              <a:pPr>
                <a:defRPr/>
              </a:pPr>
              <a:t>‹#›</a:t>
            </a:fld>
            <a:endParaRPr lang="en-US"/>
          </a:p>
        </p:txBody>
      </p:sp>
      <p:pic>
        <p:nvPicPr>
          <p:cNvPr id="1031" name="New picture"/>
          <p:cNvPicPr/>
          <p:nvPr/>
        </p:nvPicPr>
        <p:blipFill>
          <a:blip r:embed="rId13"/>
          <a:stretch>
            <a:fillRect/>
          </a:stretch>
        </p:blipFill>
        <p:spPr>
          <a:xfrm rot="16200000">
            <a:off x="-11506200" y="16459200"/>
            <a:ext cx="14274800" cy="4368800"/>
          </a:xfrm>
          <a:prstGeom prst="rect">
            <a:avLst/>
          </a:prstGeom>
        </p:spPr>
      </p:pic>
      <p:pic>
        <p:nvPicPr>
          <p:cNvPr id="1032" name="New picture"/>
          <p:cNvPicPr/>
          <p:nvPr/>
        </p:nvPicPr>
        <p:blipFill>
          <a:blip r:embed="rId13"/>
          <a:stretch>
            <a:fillRect/>
          </a:stretch>
        </p:blipFill>
        <p:spPr>
          <a:xfrm rot="5400000">
            <a:off x="41122600" y="16459200"/>
            <a:ext cx="14274800" cy="4368800"/>
          </a:xfrm>
          <a:prstGeom prst="rect">
            <a:avLst/>
          </a:prstGeom>
        </p:spPr>
      </p:pic>
      <p:pic>
        <p:nvPicPr>
          <p:cNvPr id="1033" name="New picture"/>
          <p:cNvPicPr/>
          <p:nvPr/>
        </p:nvPicPr>
        <p:blipFill>
          <a:blip r:embed="rId14"/>
          <a:stretch>
            <a:fillRect/>
          </a:stretch>
        </p:blipFill>
        <p:spPr>
          <a:xfrm>
            <a:off x="6959600" y="33426400"/>
            <a:ext cx="29972000" cy="1549400"/>
          </a:xfrm>
          <a:prstGeom prst="rect">
            <a:avLst/>
          </a:prstGeom>
        </p:spPr>
      </p:pic>
      <p:sp>
        <p:nvSpPr>
          <p:cNvPr id="1034" name="New shape"/>
          <p:cNvSpPr/>
          <p:nvPr/>
        </p:nvSpPr>
        <p:spPr>
          <a:xfrm>
            <a:off x="6959600" y="33997900"/>
            <a:ext cx="21945600" cy="127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sz="4880" smtId="4294967295">
                <a:solidFill>
                  <a:srgbClr val="808080"/>
                </a:solidFill>
              </a:rPr>
              <a:t>Template ID: debatingdenim  Size: 48x36</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txStyles>
    <p:titleStyle>
      <a:defPPr>
        <a:defRPr kern="1200" smtId="4294967295"/>
      </a:defPPr>
      <a:lvl1pPr algn="ctr" defTabSz="4703763" rtl="0" eaLnBrk="0" fontAlgn="base" hangingPunct="0">
        <a:spcBef>
          <a:spcPct val="0"/>
        </a:spcBef>
        <a:spcAft>
          <a:spcPct val="0"/>
        </a:spcAft>
        <a:defRPr sz="22800">
          <a:solidFill>
            <a:schemeClr val="tx2"/>
          </a:solidFill>
          <a:latin typeface="+mj-lt"/>
          <a:ea typeface="+mj-ea"/>
          <a:cs typeface="+mj-cs"/>
        </a:defRPr>
      </a:lvl1pPr>
      <a:lvl2pPr algn="ctr" defTabSz="4703763" rtl="0" eaLnBrk="0" fontAlgn="base" hangingPunct="0">
        <a:spcBef>
          <a:spcPct val="0"/>
        </a:spcBef>
        <a:spcAft>
          <a:spcPct val="0"/>
        </a:spcAft>
        <a:defRPr sz="22800">
          <a:solidFill>
            <a:schemeClr val="tx2"/>
          </a:solidFill>
          <a:latin typeface="Arial" pitchFamily="34" charset="0"/>
        </a:defRPr>
      </a:lvl2pPr>
      <a:lvl3pPr algn="ctr" defTabSz="4703763" rtl="0" eaLnBrk="0" fontAlgn="base" hangingPunct="0">
        <a:spcBef>
          <a:spcPct val="0"/>
        </a:spcBef>
        <a:spcAft>
          <a:spcPct val="0"/>
        </a:spcAft>
        <a:defRPr sz="22800">
          <a:solidFill>
            <a:schemeClr val="tx2"/>
          </a:solidFill>
          <a:latin typeface="Arial" pitchFamily="34" charset="0"/>
        </a:defRPr>
      </a:lvl3pPr>
      <a:lvl4pPr algn="ctr" defTabSz="4703763" rtl="0" eaLnBrk="0" fontAlgn="base" hangingPunct="0">
        <a:spcBef>
          <a:spcPct val="0"/>
        </a:spcBef>
        <a:spcAft>
          <a:spcPct val="0"/>
        </a:spcAft>
        <a:defRPr sz="22800">
          <a:solidFill>
            <a:schemeClr val="tx2"/>
          </a:solidFill>
          <a:latin typeface="Arial" pitchFamily="34" charset="0"/>
        </a:defRPr>
      </a:lvl4pPr>
      <a:lvl5pPr algn="ctr" defTabSz="4703763" rtl="0" eaLnBrk="0" fontAlgn="base" hangingPunct="0">
        <a:spcBef>
          <a:spcPct val="0"/>
        </a:spcBef>
        <a:spcAft>
          <a:spcPct val="0"/>
        </a:spcAft>
        <a:defRPr sz="22800">
          <a:solidFill>
            <a:schemeClr val="tx2"/>
          </a:solidFill>
          <a:latin typeface="Arial" pitchFamily="34" charset="0"/>
        </a:defRPr>
      </a:lvl5pPr>
      <a:lvl6pPr marL="457200" algn="ctr" defTabSz="4703763" rtl="0" fontAlgn="base">
        <a:spcBef>
          <a:spcPct val="0"/>
        </a:spcBef>
        <a:spcAft>
          <a:spcPct val="0"/>
        </a:spcAft>
        <a:defRPr sz="22800">
          <a:solidFill>
            <a:schemeClr val="tx2"/>
          </a:solidFill>
          <a:latin typeface="Arial" pitchFamily="34" charset="0"/>
        </a:defRPr>
      </a:lvl6pPr>
      <a:lvl7pPr marL="914400" algn="ctr" defTabSz="4703763" rtl="0" fontAlgn="base">
        <a:spcBef>
          <a:spcPct val="0"/>
        </a:spcBef>
        <a:spcAft>
          <a:spcPct val="0"/>
        </a:spcAft>
        <a:defRPr sz="22800">
          <a:solidFill>
            <a:schemeClr val="tx2"/>
          </a:solidFill>
          <a:latin typeface="Arial" pitchFamily="34" charset="0"/>
        </a:defRPr>
      </a:lvl7pPr>
      <a:lvl8pPr marL="1371600" algn="ctr" defTabSz="4703763" rtl="0" fontAlgn="base">
        <a:spcBef>
          <a:spcPct val="0"/>
        </a:spcBef>
        <a:spcAft>
          <a:spcPct val="0"/>
        </a:spcAft>
        <a:defRPr sz="22800">
          <a:solidFill>
            <a:schemeClr val="tx2"/>
          </a:solidFill>
          <a:latin typeface="Arial" pitchFamily="34" charset="0"/>
        </a:defRPr>
      </a:lvl8pPr>
      <a:lvl9pPr marL="1828800" algn="ctr" defTabSz="4703763" rtl="0" fontAlgn="base">
        <a:spcBef>
          <a:spcPct val="0"/>
        </a:spcBef>
        <a:spcAft>
          <a:spcPct val="0"/>
        </a:spcAft>
        <a:defRPr sz="22800">
          <a:solidFill>
            <a:schemeClr val="tx2"/>
          </a:solidFill>
          <a:latin typeface="Arial" pitchFamily="34" charset="0"/>
        </a:defRPr>
      </a:lvl9pPr>
    </p:titleStyle>
    <p:bodyStyle>
      <a:defPPr>
        <a:defRPr kern="1200" smtId="4294967295"/>
      </a:defPPr>
      <a:lvl1pPr marL="1766888" indent="-1766888" algn="l" defTabSz="4703763" rtl="0" eaLnBrk="0" fontAlgn="base" hangingPunct="0">
        <a:spcBef>
          <a:spcPct val="20000"/>
        </a:spcBef>
        <a:spcAft>
          <a:spcPct val="0"/>
        </a:spcAft>
        <a:buChar char="•"/>
        <a:defRPr sz="16400">
          <a:solidFill>
            <a:schemeClr val="tx1"/>
          </a:solidFill>
          <a:latin typeface="+mn-lt"/>
          <a:ea typeface="+mn-ea"/>
          <a:cs typeface="+mn-cs"/>
        </a:defRPr>
      </a:lvl1pPr>
      <a:lvl2pPr marL="3822700" indent="-1471613" algn="l" defTabSz="4703763" rtl="0" eaLnBrk="0" fontAlgn="base" hangingPunct="0">
        <a:spcBef>
          <a:spcPct val="20000"/>
        </a:spcBef>
        <a:spcAft>
          <a:spcPct val="0"/>
        </a:spcAft>
        <a:buChar char="–"/>
        <a:defRPr sz="14400">
          <a:solidFill>
            <a:schemeClr val="tx1"/>
          </a:solidFill>
          <a:latin typeface="+mn-lt"/>
        </a:defRPr>
      </a:lvl2pPr>
      <a:lvl3pPr marL="5880100" indent="-1176338" algn="l" defTabSz="4703763" rtl="0" eaLnBrk="0" fontAlgn="base" hangingPunct="0">
        <a:spcBef>
          <a:spcPct val="20000"/>
        </a:spcBef>
        <a:spcAft>
          <a:spcPct val="0"/>
        </a:spcAft>
        <a:buChar char="•"/>
        <a:defRPr sz="12400">
          <a:solidFill>
            <a:schemeClr val="tx1"/>
          </a:solidFill>
          <a:latin typeface="+mn-lt"/>
        </a:defRPr>
      </a:lvl3pPr>
      <a:lvl4pPr marL="8229600" indent="-1174750" algn="l" defTabSz="4703763" rtl="0" eaLnBrk="0" fontAlgn="base" hangingPunct="0">
        <a:spcBef>
          <a:spcPct val="20000"/>
        </a:spcBef>
        <a:spcAft>
          <a:spcPct val="0"/>
        </a:spcAft>
        <a:buChar char="–"/>
        <a:defRPr sz="10400">
          <a:solidFill>
            <a:schemeClr val="tx1"/>
          </a:solidFill>
          <a:latin typeface="+mn-lt"/>
        </a:defRPr>
      </a:lvl4pPr>
      <a:lvl5pPr marL="10580688" indent="-1176338" algn="l" defTabSz="4703763" rtl="0" eaLnBrk="0" fontAlgn="base" hangingPunct="0">
        <a:spcBef>
          <a:spcPct val="20000"/>
        </a:spcBef>
        <a:spcAft>
          <a:spcPct val="0"/>
        </a:spcAft>
        <a:buChar char="»"/>
        <a:defRPr sz="10400">
          <a:solidFill>
            <a:schemeClr val="tx1"/>
          </a:solidFill>
          <a:latin typeface="+mn-lt"/>
        </a:defRPr>
      </a:lvl5pPr>
      <a:lvl6pPr marL="11037888" indent="-1176338" algn="l" defTabSz="4703763" rtl="0" fontAlgn="base">
        <a:spcBef>
          <a:spcPct val="20000"/>
        </a:spcBef>
        <a:spcAft>
          <a:spcPct val="0"/>
        </a:spcAft>
        <a:buChar char="»"/>
        <a:defRPr sz="10400">
          <a:solidFill>
            <a:schemeClr val="tx1"/>
          </a:solidFill>
          <a:latin typeface="+mn-lt"/>
        </a:defRPr>
      </a:lvl6pPr>
      <a:lvl7pPr marL="11495088" indent="-1176338" algn="l" defTabSz="4703763" rtl="0" fontAlgn="base">
        <a:spcBef>
          <a:spcPct val="20000"/>
        </a:spcBef>
        <a:spcAft>
          <a:spcPct val="0"/>
        </a:spcAft>
        <a:buChar char="»"/>
        <a:defRPr sz="10400">
          <a:solidFill>
            <a:schemeClr val="tx1"/>
          </a:solidFill>
          <a:latin typeface="+mn-lt"/>
        </a:defRPr>
      </a:lvl7pPr>
      <a:lvl8pPr marL="11952288" indent="-1176338" algn="l" defTabSz="4703763" rtl="0" fontAlgn="base">
        <a:spcBef>
          <a:spcPct val="20000"/>
        </a:spcBef>
        <a:spcAft>
          <a:spcPct val="0"/>
        </a:spcAft>
        <a:buChar char="»"/>
        <a:defRPr sz="10400">
          <a:solidFill>
            <a:schemeClr val="tx1"/>
          </a:solidFill>
          <a:latin typeface="+mn-lt"/>
        </a:defRPr>
      </a:lvl8pPr>
      <a:lvl9pPr marL="12409488" indent="-1176338" algn="l" defTabSz="4703763" rtl="0" fontAlgn="base">
        <a:spcBef>
          <a:spcPct val="20000"/>
        </a:spcBef>
        <a:spcAft>
          <a:spcPct val="0"/>
        </a:spcAft>
        <a:buChar char="»"/>
        <a:defRPr sz="104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jpe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4"/>
          <p:cNvSpPr>
            <a:spLocks noChangeArrowheads="1"/>
          </p:cNvSpPr>
          <p:nvPr/>
        </p:nvSpPr>
        <p:spPr bwMode="auto">
          <a:xfrm>
            <a:off x="533400" y="537704"/>
            <a:ext cx="42824400" cy="6024497"/>
          </a:xfrm>
          <a:prstGeom prst="roundRect">
            <a:avLst/>
          </a:prstGeom>
          <a:solidFill>
            <a:schemeClr val="tx1"/>
          </a:solidFill>
          <a:ln>
            <a:noFill/>
          </a:ln>
        </p:spPr>
        <p:txBody>
          <a:bodyPr lIns="205740" tIns="102870" rIns="205740" bIns="102870" anchor="ctr"/>
          <a:lstStyle>
            <a:defPPr>
              <a:defRPr kern="1200" smtId="4294967295"/>
            </a:defPPr>
          </a:lstStyle>
          <a:p>
            <a:pPr algn="ctr" defTabSz="4703763">
              <a:lnSpc>
                <a:spcPct val="90000"/>
              </a:lnSpc>
            </a:pPr>
            <a:endParaRPr lang="en-US" sz="4900" i="1"/>
          </a:p>
        </p:txBody>
      </p:sp>
      <p:sp>
        <p:nvSpPr>
          <p:cNvPr id="17" name="Text Placeholder 5">
            <a:extLst>
              <a:ext uri="{FF2B5EF4-FFF2-40B4-BE49-F238E27FC236}">
                <a16:creationId xmlns:a16="http://schemas.microsoft.com/office/drawing/2014/main" id="{4264D35B-B8F4-4A85-9FEE-EA091C5FF1BF}"/>
              </a:ext>
            </a:extLst>
          </p:cNvPr>
          <p:cNvSpPr txBox="1"/>
          <p:nvPr/>
        </p:nvSpPr>
        <p:spPr>
          <a:xfrm>
            <a:off x="3657600" y="1033005"/>
            <a:ext cx="36576000" cy="2937440"/>
          </a:xfrm>
          <a:prstGeom prst="rect">
            <a:avLst/>
          </a:prstGeom>
        </p:spPr>
        <p:txBody>
          <a:bodyPr lIns="0" tIns="0" rIns="0" bIns="0">
            <a:noAutofit/>
          </a:bodyPr>
          <a:lstStyle>
            <a:defPPr>
              <a:defRPr kern="1200" smtId="4294967295"/>
            </a:defPPr>
            <a:lvl1pPr marL="0" marR="0" indent="0" algn="l" defTabSz="3783013" rtl="0" eaLnBrk="1" fontAlgn="auto" latinLnBrk="0" hangingPunct="1">
              <a:lnSpc>
                <a:spcPct val="100000"/>
              </a:lnSpc>
              <a:spcBef>
                <a:spcPts val="600"/>
              </a:spcBef>
              <a:spcAft>
                <a:spcPct val="0"/>
              </a:spcAft>
              <a:buClrTx/>
              <a:buSzTx/>
              <a:buFontTx/>
              <a:buNone/>
              <a:defRPr sz="6000" kern="1200" baseline="0">
                <a:solidFill>
                  <a:schemeClr val="tx2"/>
                </a:solidFill>
                <a:latin typeface="Franklin Gothic Heavy" pitchFamily="34" charset="0"/>
                <a:ea typeface="+mn-ea"/>
                <a:cs typeface="+mn-cs"/>
              </a:defRPr>
            </a:lvl1pPr>
            <a:lvl2pPr marL="1880543" indent="0" algn="l" defTabSz="3761086" rtl="0" eaLnBrk="1" latinLnBrk="0" hangingPunct="1">
              <a:spcBef>
                <a:spcPct val="20000"/>
              </a:spcBef>
              <a:buFontTx/>
              <a:buNone/>
              <a:defRPr sz="11500" kern="1200">
                <a:solidFill>
                  <a:schemeClr val="tx1"/>
                </a:solidFill>
                <a:latin typeface="+mn-lt"/>
                <a:ea typeface="+mn-ea"/>
                <a:cs typeface="+mn-cs"/>
              </a:defRPr>
            </a:lvl2pPr>
            <a:lvl3pPr marL="3761086" indent="0" algn="l" defTabSz="3761086" rtl="0" eaLnBrk="1" latinLnBrk="0" hangingPunct="1">
              <a:spcBef>
                <a:spcPct val="20000"/>
              </a:spcBef>
              <a:buFontTx/>
              <a:buNone/>
              <a:defRPr sz="9900" kern="1200">
                <a:solidFill>
                  <a:schemeClr val="tx1"/>
                </a:solidFill>
                <a:latin typeface="+mn-lt"/>
                <a:ea typeface="+mn-ea"/>
                <a:cs typeface="+mn-cs"/>
              </a:defRPr>
            </a:lvl3pPr>
            <a:lvl4pPr marL="5641629" indent="0" algn="l" defTabSz="3761086" rtl="0" eaLnBrk="1" latinLnBrk="0" hangingPunct="1">
              <a:spcBef>
                <a:spcPct val="20000"/>
              </a:spcBef>
              <a:buFontTx/>
              <a:buNone/>
              <a:defRPr sz="8200" kern="1200">
                <a:solidFill>
                  <a:schemeClr val="tx1"/>
                </a:solidFill>
                <a:latin typeface="+mn-lt"/>
                <a:ea typeface="+mn-ea"/>
                <a:cs typeface="+mn-cs"/>
              </a:defRPr>
            </a:lvl4pPr>
            <a:lvl5pPr marL="7522172" indent="0" algn="l" defTabSz="3761086" rtl="0" eaLnBrk="1" latinLnBrk="0" hangingPunct="1">
              <a:spcBef>
                <a:spcPct val="20000"/>
              </a:spcBef>
              <a:buFontTx/>
              <a:buNone/>
              <a:defRPr sz="8200" kern="1200">
                <a:solidFill>
                  <a:schemeClr val="tx1"/>
                </a:solidFill>
                <a:latin typeface="+mn-lt"/>
                <a:ea typeface="+mn-ea"/>
                <a:cs typeface="+mn-cs"/>
              </a:defRPr>
            </a:lvl5pPr>
            <a:lvl6pPr marL="10342988"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6pPr>
            <a:lvl7pPr marL="12223531"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7pPr>
            <a:lvl8pPr marL="14104074"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8pPr>
            <a:lvl9pPr marL="15984617"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9pPr>
          </a:lstStyle>
          <a:p>
            <a:pPr algn="ctr" defTabSz="3761086">
              <a:spcBef>
                <a:spcPct val="20000"/>
              </a:spcBef>
              <a:defRPr/>
            </a:pPr>
            <a:r>
              <a:rPr lang="en-US" sz="8500" dirty="0" smtClean="0">
                <a:solidFill>
                  <a:schemeClr val="bg1"/>
                </a:solidFill>
                <a:latin typeface="Amaranth" panose="02000503050000020004" pitchFamily="2" charset="0"/>
              </a:rPr>
              <a:t>Real-Time Eye Tracking Remote</a:t>
            </a:r>
            <a:endParaRPr lang="en-US" sz="8500" dirty="0">
              <a:solidFill>
                <a:schemeClr val="bg1"/>
              </a:solidFill>
              <a:latin typeface="Amaranth" panose="02000503050000020004" pitchFamily="2" charset="0"/>
            </a:endParaRPr>
          </a:p>
          <a:p>
            <a:pPr algn="ctr" defTabSz="3761086">
              <a:spcBef>
                <a:spcPct val="20000"/>
              </a:spcBef>
              <a:defRPr/>
            </a:pPr>
            <a:r>
              <a:rPr lang="en-US" sz="8500" dirty="0" smtClean="0">
                <a:solidFill>
                  <a:schemeClr val="bg1"/>
                </a:solidFill>
                <a:latin typeface="Amaranth" panose="02000503050000020004" pitchFamily="2" charset="0"/>
              </a:rPr>
              <a:t>Eye-T Guys</a:t>
            </a:r>
            <a:endParaRPr lang="en-US" sz="8500" dirty="0">
              <a:solidFill>
                <a:schemeClr val="bg1"/>
              </a:solidFill>
              <a:latin typeface="Amaranth" panose="02000503050000020004" pitchFamily="2" charset="0"/>
            </a:endParaRPr>
          </a:p>
        </p:txBody>
      </p:sp>
      <p:sp>
        <p:nvSpPr>
          <p:cNvPr id="18" name="Text Placeholder 5">
            <a:extLst>
              <a:ext uri="{FF2B5EF4-FFF2-40B4-BE49-F238E27FC236}">
                <a16:creationId xmlns:a16="http://schemas.microsoft.com/office/drawing/2014/main" id="{ED235A1B-42BF-4F24-80BC-47A0B3B251F1}"/>
              </a:ext>
            </a:extLst>
          </p:cNvPr>
          <p:cNvSpPr txBox="1"/>
          <p:nvPr/>
        </p:nvSpPr>
        <p:spPr>
          <a:xfrm>
            <a:off x="3657600" y="4115477"/>
            <a:ext cx="36576000" cy="2302169"/>
          </a:xfrm>
          <a:prstGeom prst="rect">
            <a:avLst/>
          </a:prstGeom>
        </p:spPr>
        <p:txBody>
          <a:bodyPr lIns="0" tIns="0" rIns="0" bIns="0">
            <a:spAutoFit/>
          </a:bodyPr>
          <a:lstStyle>
            <a:defPPr>
              <a:defRPr kern="1200" smtId="4294967295"/>
            </a:defPPr>
            <a:lvl1pPr marL="0" marR="0" indent="0" algn="l" defTabSz="3761086" rtl="0" eaLnBrk="1" fontAlgn="auto" latinLnBrk="0" hangingPunct="1">
              <a:lnSpc>
                <a:spcPct val="100000"/>
              </a:lnSpc>
              <a:spcBef>
                <a:spcPct val="20000"/>
              </a:spcBef>
              <a:spcAft>
                <a:spcPct val="0"/>
              </a:spcAft>
              <a:buClrTx/>
              <a:buSzTx/>
              <a:buFont typeface="Arial" pitchFamily="34" charset="0"/>
              <a:buNone/>
              <a:defRPr sz="6000" kern="1200" baseline="0">
                <a:solidFill>
                  <a:schemeClr val="tx2"/>
                </a:solidFill>
                <a:latin typeface="Franklin Gothic Heavy" pitchFamily="34" charset="0"/>
                <a:ea typeface="+mn-ea"/>
                <a:cs typeface="+mn-cs"/>
              </a:defRPr>
            </a:lvl1pPr>
            <a:lvl2pPr marL="1880543" indent="0" algn="l" defTabSz="3761086" rtl="0" eaLnBrk="1" latinLnBrk="0" hangingPunct="1">
              <a:spcBef>
                <a:spcPct val="20000"/>
              </a:spcBef>
              <a:buFontTx/>
              <a:buNone/>
              <a:defRPr sz="11500" kern="1200">
                <a:solidFill>
                  <a:schemeClr val="tx1"/>
                </a:solidFill>
                <a:latin typeface="+mn-lt"/>
                <a:ea typeface="+mn-ea"/>
                <a:cs typeface="+mn-cs"/>
              </a:defRPr>
            </a:lvl2pPr>
            <a:lvl3pPr marL="3761086" indent="0" algn="l" defTabSz="3761086" rtl="0" eaLnBrk="1" latinLnBrk="0" hangingPunct="1">
              <a:spcBef>
                <a:spcPct val="20000"/>
              </a:spcBef>
              <a:buFontTx/>
              <a:buNone/>
              <a:defRPr sz="9900" kern="1200">
                <a:solidFill>
                  <a:schemeClr val="tx1"/>
                </a:solidFill>
                <a:latin typeface="+mn-lt"/>
                <a:ea typeface="+mn-ea"/>
                <a:cs typeface="+mn-cs"/>
              </a:defRPr>
            </a:lvl3pPr>
            <a:lvl4pPr marL="5641629" indent="0" algn="l" defTabSz="3761086" rtl="0" eaLnBrk="1" latinLnBrk="0" hangingPunct="1">
              <a:spcBef>
                <a:spcPct val="20000"/>
              </a:spcBef>
              <a:buFontTx/>
              <a:buNone/>
              <a:defRPr sz="8200" kern="1200">
                <a:solidFill>
                  <a:schemeClr val="tx1"/>
                </a:solidFill>
                <a:latin typeface="+mn-lt"/>
                <a:ea typeface="+mn-ea"/>
                <a:cs typeface="+mn-cs"/>
              </a:defRPr>
            </a:lvl4pPr>
            <a:lvl5pPr marL="7522172" indent="0" algn="l" defTabSz="3761086" rtl="0" eaLnBrk="1" latinLnBrk="0" hangingPunct="1">
              <a:spcBef>
                <a:spcPct val="20000"/>
              </a:spcBef>
              <a:buFontTx/>
              <a:buNone/>
              <a:defRPr sz="8200" kern="1200">
                <a:solidFill>
                  <a:schemeClr val="tx1"/>
                </a:solidFill>
                <a:latin typeface="+mn-lt"/>
                <a:ea typeface="+mn-ea"/>
                <a:cs typeface="+mn-cs"/>
              </a:defRPr>
            </a:lvl5pPr>
            <a:lvl6pPr marL="10342988"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6pPr>
            <a:lvl7pPr marL="12223531"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7pPr>
            <a:lvl8pPr marL="14104074"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8pPr>
            <a:lvl9pPr marL="15984617"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9pPr>
          </a:lstStyle>
          <a:p>
            <a:pPr algn="ctr">
              <a:defRPr/>
            </a:pPr>
            <a:r>
              <a:rPr lang="en-US" sz="4400" dirty="0" smtClean="0">
                <a:solidFill>
                  <a:schemeClr val="bg1"/>
                </a:solidFill>
                <a:latin typeface="Titillium Web" panose="00000500000000000000" pitchFamily="2" charset="0"/>
                <a:cs typeface="Arial" pitchFamily="34" charset="0"/>
              </a:rPr>
              <a:t>George </a:t>
            </a:r>
            <a:r>
              <a:rPr lang="en-US" sz="4400" dirty="0" err="1" smtClean="0">
                <a:solidFill>
                  <a:schemeClr val="bg1"/>
                </a:solidFill>
                <a:latin typeface="Titillium Web" panose="00000500000000000000" pitchFamily="2" charset="0"/>
                <a:cs typeface="Arial" pitchFamily="34" charset="0"/>
              </a:rPr>
              <a:t>Hinkel</a:t>
            </a:r>
            <a:r>
              <a:rPr lang="en-US" sz="4400" dirty="0" smtClean="0">
                <a:solidFill>
                  <a:schemeClr val="bg1"/>
                </a:solidFill>
                <a:latin typeface="Titillium Web" panose="00000500000000000000" pitchFamily="2" charset="0"/>
                <a:cs typeface="Arial" pitchFamily="34" charset="0"/>
              </a:rPr>
              <a:t>, Jonathan El-</a:t>
            </a:r>
            <a:r>
              <a:rPr lang="en-US" sz="4400" dirty="0" err="1" smtClean="0">
                <a:solidFill>
                  <a:schemeClr val="bg1"/>
                </a:solidFill>
                <a:latin typeface="Titillium Web" panose="00000500000000000000" pitchFamily="2" charset="0"/>
                <a:cs typeface="Arial" pitchFamily="34" charset="0"/>
              </a:rPr>
              <a:t>Khoury</a:t>
            </a:r>
            <a:r>
              <a:rPr lang="en-US" sz="4400" dirty="0" smtClean="0">
                <a:solidFill>
                  <a:schemeClr val="bg1"/>
                </a:solidFill>
                <a:latin typeface="Titillium Web" panose="00000500000000000000" pitchFamily="2" charset="0"/>
                <a:cs typeface="Arial" pitchFamily="34" charset="0"/>
              </a:rPr>
              <a:t>, </a:t>
            </a:r>
            <a:r>
              <a:rPr lang="en-US" sz="4400" dirty="0" err="1" smtClean="0">
                <a:solidFill>
                  <a:schemeClr val="bg1"/>
                </a:solidFill>
                <a:latin typeface="Titillium Web" panose="00000500000000000000" pitchFamily="2" charset="0"/>
                <a:cs typeface="Arial" pitchFamily="34" charset="0"/>
              </a:rPr>
              <a:t>Dharampreet</a:t>
            </a:r>
            <a:r>
              <a:rPr lang="en-US" sz="4400" dirty="0" smtClean="0">
                <a:solidFill>
                  <a:schemeClr val="bg1"/>
                </a:solidFill>
                <a:latin typeface="Titillium Web" panose="00000500000000000000" pitchFamily="2" charset="0"/>
                <a:cs typeface="Arial" pitchFamily="34" charset="0"/>
              </a:rPr>
              <a:t> Gill, Paul </a:t>
            </a:r>
            <a:r>
              <a:rPr lang="en-US" sz="4400" dirty="0" err="1" smtClean="0">
                <a:solidFill>
                  <a:schemeClr val="bg1"/>
                </a:solidFill>
                <a:latin typeface="Titillium Web" panose="00000500000000000000" pitchFamily="2" charset="0"/>
                <a:cs typeface="Arial" pitchFamily="34" charset="0"/>
              </a:rPr>
              <a:t>Wafula</a:t>
            </a:r>
            <a:r>
              <a:rPr lang="en-US" sz="4400" dirty="0" smtClean="0">
                <a:solidFill>
                  <a:schemeClr val="bg1"/>
                </a:solidFill>
                <a:latin typeface="Titillium Web" panose="00000500000000000000" pitchFamily="2" charset="0"/>
                <a:cs typeface="Arial" pitchFamily="34" charset="0"/>
              </a:rPr>
              <a:t>, Jay Denton</a:t>
            </a:r>
          </a:p>
          <a:p>
            <a:pPr algn="ctr">
              <a:defRPr/>
            </a:pPr>
            <a:r>
              <a:rPr lang="en-US" sz="4400" dirty="0" smtClean="0">
                <a:solidFill>
                  <a:schemeClr val="bg1"/>
                </a:solidFill>
                <a:latin typeface="Titillium Web" panose="00000500000000000000" pitchFamily="2" charset="0"/>
                <a:cs typeface="Arial" pitchFamily="34" charset="0"/>
              </a:rPr>
              <a:t>Spring-Summer 2019</a:t>
            </a:r>
            <a:endParaRPr lang="en-US" sz="4400" dirty="0">
              <a:solidFill>
                <a:schemeClr val="bg1"/>
              </a:solidFill>
              <a:latin typeface="Titillium Web" panose="00000500000000000000" pitchFamily="2" charset="0"/>
              <a:cs typeface="Arial" pitchFamily="34" charset="0"/>
            </a:endParaRPr>
          </a:p>
          <a:p>
            <a:pPr algn="ctr">
              <a:defRPr/>
            </a:pPr>
            <a:r>
              <a:rPr lang="en-US" sz="4400" dirty="0" smtClean="0">
                <a:solidFill>
                  <a:schemeClr val="bg1"/>
                </a:solidFill>
                <a:latin typeface="Titillium Web" panose="00000500000000000000" pitchFamily="2" charset="0"/>
                <a:cs typeface="Arial" pitchFamily="34" charset="0"/>
              </a:rPr>
              <a:t>University of Texas at Arlington, CSE Department</a:t>
            </a:r>
            <a:endParaRPr lang="en-US" sz="4400" dirty="0">
              <a:solidFill>
                <a:schemeClr val="bg1"/>
              </a:solidFill>
              <a:latin typeface="Titillium Web" panose="00000500000000000000" pitchFamily="2" charset="0"/>
              <a:cs typeface="Arial" pitchFamily="34" charset="0"/>
            </a:endParaRPr>
          </a:p>
        </p:txBody>
      </p:sp>
      <p:sp>
        <p:nvSpPr>
          <p:cNvPr id="19" name="TextBox 19">
            <a:extLst>
              <a:ext uri="{FF2B5EF4-FFF2-40B4-BE49-F238E27FC236}">
                <a16:creationId xmlns:a16="http://schemas.microsoft.com/office/drawing/2014/main" id="{B259D497-80B4-4EAC-8538-8496595AAFC2}"/>
              </a:ext>
            </a:extLst>
          </p:cNvPr>
          <p:cNvSpPr txBox="1">
            <a:spLocks noChangeArrowheads="1"/>
          </p:cNvSpPr>
          <p:nvPr/>
        </p:nvSpPr>
        <p:spPr bwMode="auto">
          <a:xfrm>
            <a:off x="1097280" y="8883257"/>
            <a:ext cx="9601200" cy="54968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8" tIns="45709" rIns="91418" bIns="45709">
            <a:spAutoFit/>
          </a:bodyPr>
          <a:lstStyle>
            <a:defPPr>
              <a:defRPr kern="1200" smtId="4294967295"/>
            </a:defPPr>
            <a:lvl1pPr eaLnBrk="0" hangingPunct="0">
              <a:defRPr sz="2000">
                <a:solidFill>
                  <a:schemeClr val="tx1"/>
                </a:solidFill>
                <a:latin typeface="Arial"/>
                <a:ea typeface="ＭＳ Ｐゴシック" pitchFamily="-106" charset="-128"/>
              </a:defRPr>
            </a:lvl1pPr>
            <a:lvl2pPr eaLnBrk="0" hangingPunct="0">
              <a:defRPr sz="2000">
                <a:solidFill>
                  <a:schemeClr val="tx1"/>
                </a:solidFill>
                <a:latin typeface="Arial"/>
                <a:ea typeface="ＭＳ Ｐゴシック" pitchFamily="-106" charset="-128"/>
              </a:defRPr>
            </a:lvl2pPr>
            <a:lvl3pPr marL="1143000" indent="-228600" eaLnBrk="0" hangingPunct="0">
              <a:defRPr sz="2000">
                <a:solidFill>
                  <a:schemeClr val="tx1"/>
                </a:solidFill>
                <a:latin typeface="Arial"/>
                <a:ea typeface="ＭＳ Ｐゴシック" pitchFamily="-106" charset="-128"/>
              </a:defRPr>
            </a:lvl3pPr>
            <a:lvl4pPr marL="1600200" indent="-228600" eaLnBrk="0" hangingPunct="0">
              <a:defRPr sz="2000">
                <a:solidFill>
                  <a:schemeClr val="tx1"/>
                </a:solidFill>
                <a:latin typeface="Arial"/>
                <a:ea typeface="ＭＳ Ｐゴシック" pitchFamily="-106" charset="-128"/>
              </a:defRPr>
            </a:lvl4pPr>
            <a:lvl5pPr marL="2057400" indent="-228600" eaLnBrk="0" hangingPunct="0">
              <a:defRPr sz="2000">
                <a:solidFill>
                  <a:schemeClr val="tx1"/>
                </a:solidFill>
                <a:latin typeface="Arial"/>
                <a:ea typeface="ＭＳ Ｐゴシック" pitchFamily="-106" charset="-128"/>
              </a:defRPr>
            </a:lvl5pPr>
            <a:lvl6pPr marL="2514600" indent="-228600" eaLnBrk="0" fontAlgn="base" hangingPunct="0">
              <a:spcBef>
                <a:spcPct val="0"/>
              </a:spcBef>
              <a:spcAft>
                <a:spcPct val="0"/>
              </a:spcAft>
              <a:defRPr sz="2000">
                <a:solidFill>
                  <a:schemeClr val="tx1"/>
                </a:solidFill>
                <a:latin typeface="Arial"/>
                <a:ea typeface="ＭＳ Ｐゴシック" pitchFamily="-106" charset="-128"/>
              </a:defRPr>
            </a:lvl6pPr>
            <a:lvl7pPr marL="2971800" indent="-228600" eaLnBrk="0" fontAlgn="base" hangingPunct="0">
              <a:spcBef>
                <a:spcPct val="0"/>
              </a:spcBef>
              <a:spcAft>
                <a:spcPct val="0"/>
              </a:spcAft>
              <a:defRPr sz="2000">
                <a:solidFill>
                  <a:schemeClr val="tx1"/>
                </a:solidFill>
                <a:latin typeface="Arial"/>
                <a:ea typeface="ＭＳ Ｐゴシック" pitchFamily="-106" charset="-128"/>
              </a:defRPr>
            </a:lvl7pPr>
            <a:lvl8pPr marL="3429000" indent="-228600" eaLnBrk="0" fontAlgn="base" hangingPunct="0">
              <a:spcBef>
                <a:spcPct val="0"/>
              </a:spcBef>
              <a:spcAft>
                <a:spcPct val="0"/>
              </a:spcAft>
              <a:defRPr sz="2000">
                <a:solidFill>
                  <a:schemeClr val="tx1"/>
                </a:solidFill>
                <a:latin typeface="Arial"/>
                <a:ea typeface="ＭＳ Ｐゴシック" pitchFamily="-106" charset="-128"/>
              </a:defRPr>
            </a:lvl8pPr>
            <a:lvl9pPr marL="3886200" indent="-228600" eaLnBrk="0" fontAlgn="base" hangingPunct="0">
              <a:spcBef>
                <a:spcPct val="0"/>
              </a:spcBef>
              <a:spcAft>
                <a:spcPct val="0"/>
              </a:spcAft>
              <a:defRPr sz="2000">
                <a:solidFill>
                  <a:schemeClr val="tx1"/>
                </a:solidFill>
                <a:latin typeface="Arial"/>
                <a:ea typeface="ＭＳ Ｐゴシック" pitchFamily="-106" charset="-128"/>
              </a:defRPr>
            </a:lvl9pPr>
          </a:lstStyle>
          <a:p>
            <a:pPr algn="just">
              <a:lnSpc>
                <a:spcPct val="110000"/>
              </a:lnSpc>
            </a:pPr>
            <a:r>
              <a:rPr lang="en-US" sz="3200" dirty="0">
                <a:latin typeface="Titillium Web" panose="00000500000000000000" pitchFamily="2" charset="0"/>
                <a:cs typeface="Arial" pitchFamily="34" charset="0"/>
              </a:rPr>
              <a:t>Our vision is to create a new eye tracking system for Marci to replace her current system which </a:t>
            </a:r>
            <a:r>
              <a:rPr lang="en-US" sz="3200" dirty="0" smtClean="0">
                <a:latin typeface="Titillium Web" panose="00000500000000000000" pitchFamily="2" charset="0"/>
                <a:cs typeface="Arial" pitchFamily="34" charset="0"/>
              </a:rPr>
              <a:t>no longer </a:t>
            </a:r>
            <a:r>
              <a:rPr lang="en-US" sz="3200" dirty="0">
                <a:latin typeface="Titillium Web" panose="00000500000000000000" pitchFamily="2" charset="0"/>
                <a:cs typeface="Arial" pitchFamily="34" charset="0"/>
              </a:rPr>
              <a:t>has continued support from the original manufacturer and is dangerously close to failure. </a:t>
            </a:r>
            <a:r>
              <a:rPr lang="en-US" sz="3200" dirty="0" smtClean="0">
                <a:latin typeface="Titillium Web" panose="00000500000000000000" pitchFamily="2" charset="0"/>
                <a:cs typeface="Arial" pitchFamily="34" charset="0"/>
              </a:rPr>
              <a:t>By creating </a:t>
            </a:r>
            <a:r>
              <a:rPr lang="en-US" sz="3200" dirty="0">
                <a:latin typeface="Titillium Web" panose="00000500000000000000" pitchFamily="2" charset="0"/>
                <a:cs typeface="Arial" pitchFamily="34" charset="0"/>
              </a:rPr>
              <a:t>this system, it will allow Marci to continue to be able to communicate with her family even </a:t>
            </a:r>
            <a:r>
              <a:rPr lang="en-US" sz="3200" dirty="0" smtClean="0">
                <a:latin typeface="Titillium Web" panose="00000500000000000000" pitchFamily="2" charset="0"/>
                <a:cs typeface="Arial" pitchFamily="34" charset="0"/>
              </a:rPr>
              <a:t>in the </a:t>
            </a:r>
            <a:r>
              <a:rPr lang="en-US" sz="3200" dirty="0">
                <a:latin typeface="Titillium Web" panose="00000500000000000000" pitchFamily="2" charset="0"/>
                <a:cs typeface="Arial" pitchFamily="34" charset="0"/>
              </a:rPr>
              <a:t>event of failure of her current system. However, if her current system continues to function </a:t>
            </a:r>
            <a:r>
              <a:rPr lang="en-US" sz="3200" dirty="0" smtClean="0">
                <a:latin typeface="Titillium Web" panose="00000500000000000000" pitchFamily="2" charset="0"/>
                <a:cs typeface="Arial" pitchFamily="34" charset="0"/>
              </a:rPr>
              <a:t>then she </a:t>
            </a:r>
            <a:r>
              <a:rPr lang="en-US" sz="3200" dirty="0">
                <a:latin typeface="Titillium Web" panose="00000500000000000000" pitchFamily="2" charset="0"/>
                <a:cs typeface="Arial" pitchFamily="34" charset="0"/>
              </a:rPr>
              <a:t>will continue to use that and keep our system as an emergency backup.</a:t>
            </a:r>
          </a:p>
        </p:txBody>
      </p:sp>
      <p:sp>
        <p:nvSpPr>
          <p:cNvPr id="21" name="TextBox 19">
            <a:extLst>
              <a:ext uri="{FF2B5EF4-FFF2-40B4-BE49-F238E27FC236}">
                <a16:creationId xmlns:a16="http://schemas.microsoft.com/office/drawing/2014/main" id="{DCB5B9DC-AFC8-48DD-8E5A-79F4EB3B3EE2}"/>
              </a:ext>
            </a:extLst>
          </p:cNvPr>
          <p:cNvSpPr txBox="1">
            <a:spLocks noChangeArrowheads="1"/>
          </p:cNvSpPr>
          <p:nvPr/>
        </p:nvSpPr>
        <p:spPr bwMode="auto">
          <a:xfrm>
            <a:off x="11795760" y="9014528"/>
            <a:ext cx="12131040" cy="53060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8" tIns="45709" rIns="91418" bIns="45709">
            <a:spAutoFit/>
          </a:bodyPr>
          <a:lstStyle>
            <a:defPPr>
              <a:defRPr kern="1200" smtId="4294967295"/>
            </a:defPPr>
            <a:lvl1pPr eaLnBrk="0" hangingPunct="0">
              <a:defRPr sz="2000">
                <a:solidFill>
                  <a:schemeClr val="tx1"/>
                </a:solidFill>
                <a:latin typeface="Arial"/>
                <a:ea typeface="ＭＳ Ｐゴシック" pitchFamily="-106" charset="-128"/>
              </a:defRPr>
            </a:lvl1pPr>
            <a:lvl2pPr eaLnBrk="0" hangingPunct="0">
              <a:defRPr sz="2000">
                <a:solidFill>
                  <a:schemeClr val="tx1"/>
                </a:solidFill>
                <a:latin typeface="Arial"/>
                <a:ea typeface="ＭＳ Ｐゴシック" pitchFamily="-106" charset="-128"/>
              </a:defRPr>
            </a:lvl2pPr>
            <a:lvl3pPr marL="1143000" indent="-228600" eaLnBrk="0" hangingPunct="0">
              <a:defRPr sz="2000">
                <a:solidFill>
                  <a:schemeClr val="tx1"/>
                </a:solidFill>
                <a:latin typeface="Arial"/>
                <a:ea typeface="ＭＳ Ｐゴシック" pitchFamily="-106" charset="-128"/>
              </a:defRPr>
            </a:lvl3pPr>
            <a:lvl4pPr marL="1600200" indent="-228600" eaLnBrk="0" hangingPunct="0">
              <a:defRPr sz="2000">
                <a:solidFill>
                  <a:schemeClr val="tx1"/>
                </a:solidFill>
                <a:latin typeface="Arial"/>
                <a:ea typeface="ＭＳ Ｐゴシック" pitchFamily="-106" charset="-128"/>
              </a:defRPr>
            </a:lvl4pPr>
            <a:lvl5pPr marL="2057400" indent="-228600" eaLnBrk="0" hangingPunct="0">
              <a:defRPr sz="2000">
                <a:solidFill>
                  <a:schemeClr val="tx1"/>
                </a:solidFill>
                <a:latin typeface="Arial"/>
                <a:ea typeface="ＭＳ Ｐゴシック" pitchFamily="-106" charset="-128"/>
              </a:defRPr>
            </a:lvl5pPr>
            <a:lvl6pPr marL="2514600" indent="-228600" eaLnBrk="0" fontAlgn="base" hangingPunct="0">
              <a:spcBef>
                <a:spcPct val="0"/>
              </a:spcBef>
              <a:spcAft>
                <a:spcPct val="0"/>
              </a:spcAft>
              <a:defRPr sz="2000">
                <a:solidFill>
                  <a:schemeClr val="tx1"/>
                </a:solidFill>
                <a:latin typeface="Arial"/>
                <a:ea typeface="ＭＳ Ｐゴシック" pitchFamily="-106" charset="-128"/>
              </a:defRPr>
            </a:lvl6pPr>
            <a:lvl7pPr marL="2971800" indent="-228600" eaLnBrk="0" fontAlgn="base" hangingPunct="0">
              <a:spcBef>
                <a:spcPct val="0"/>
              </a:spcBef>
              <a:spcAft>
                <a:spcPct val="0"/>
              </a:spcAft>
              <a:defRPr sz="2000">
                <a:solidFill>
                  <a:schemeClr val="tx1"/>
                </a:solidFill>
                <a:latin typeface="Arial"/>
                <a:ea typeface="ＭＳ Ｐゴシック" pitchFamily="-106" charset="-128"/>
              </a:defRPr>
            </a:lvl7pPr>
            <a:lvl8pPr marL="3429000" indent="-228600" eaLnBrk="0" fontAlgn="base" hangingPunct="0">
              <a:spcBef>
                <a:spcPct val="0"/>
              </a:spcBef>
              <a:spcAft>
                <a:spcPct val="0"/>
              </a:spcAft>
              <a:defRPr sz="2000">
                <a:solidFill>
                  <a:schemeClr val="tx1"/>
                </a:solidFill>
                <a:latin typeface="Arial"/>
                <a:ea typeface="ＭＳ Ｐゴシック" pitchFamily="-106" charset="-128"/>
              </a:defRPr>
            </a:lvl8pPr>
            <a:lvl9pPr marL="3886200" indent="-228600" eaLnBrk="0" fontAlgn="base" hangingPunct="0">
              <a:spcBef>
                <a:spcPct val="0"/>
              </a:spcBef>
              <a:spcAft>
                <a:spcPct val="0"/>
              </a:spcAft>
              <a:defRPr sz="2000">
                <a:solidFill>
                  <a:schemeClr val="tx1"/>
                </a:solidFill>
                <a:latin typeface="Arial"/>
                <a:ea typeface="ＭＳ Ｐゴシック" pitchFamily="-106" charset="-128"/>
              </a:defRPr>
            </a:lvl9pPr>
          </a:lstStyle>
          <a:p>
            <a:pPr algn="just">
              <a:lnSpc>
                <a:spcPct val="110000"/>
              </a:lnSpc>
            </a:pPr>
            <a:r>
              <a:rPr lang="en-US" sz="2800" u="sng" dirty="0">
                <a:latin typeface="Titillium Web" panose="00000500000000000000" pitchFamily="2" charset="0"/>
                <a:cs typeface="Arial" pitchFamily="34" charset="0"/>
              </a:rPr>
              <a:t>Customer </a:t>
            </a:r>
            <a:r>
              <a:rPr lang="en-US" sz="2800" u="sng" dirty="0" smtClean="0">
                <a:latin typeface="Titillium Web" panose="00000500000000000000" pitchFamily="2" charset="0"/>
                <a:cs typeface="Arial" pitchFamily="34" charset="0"/>
              </a:rPr>
              <a:t>Requirements: </a:t>
            </a:r>
            <a:r>
              <a:rPr lang="en-US" sz="2800" dirty="0" smtClean="0">
                <a:latin typeface="Titillium Web" panose="00000500000000000000" pitchFamily="2" charset="0"/>
                <a:cs typeface="Arial" pitchFamily="34" charset="0"/>
              </a:rPr>
              <a:t>The </a:t>
            </a:r>
            <a:r>
              <a:rPr lang="en-US" sz="2800" dirty="0">
                <a:latin typeface="Titillium Web" panose="00000500000000000000" pitchFamily="2" charset="0"/>
                <a:cs typeface="Arial" pitchFamily="34" charset="0"/>
              </a:rPr>
              <a:t>main feature of the Eye Tracking Remote is to find the coordinates where the user’s pupils </a:t>
            </a:r>
            <a:r>
              <a:rPr lang="en-US" sz="2800" dirty="0" smtClean="0">
                <a:latin typeface="Titillium Web" panose="00000500000000000000" pitchFamily="2" charset="0"/>
                <a:cs typeface="Arial" pitchFamily="34" charset="0"/>
              </a:rPr>
              <a:t>are focusing </a:t>
            </a:r>
            <a:r>
              <a:rPr lang="en-US" sz="2800" dirty="0">
                <a:latin typeface="Titillium Web" panose="00000500000000000000" pitchFamily="2" charset="0"/>
                <a:cs typeface="Arial" pitchFamily="34" charset="0"/>
              </a:rPr>
              <a:t>at on the screen. Then the Eye Type software will cooperate to allow user to type </a:t>
            </a:r>
            <a:r>
              <a:rPr lang="en-US" sz="2800" dirty="0" smtClean="0">
                <a:latin typeface="Titillium Web" panose="00000500000000000000" pitchFamily="2" charset="0"/>
                <a:cs typeface="Arial" pitchFamily="34" charset="0"/>
              </a:rPr>
              <a:t>statements and </a:t>
            </a:r>
            <a:r>
              <a:rPr lang="en-US" sz="2800" dirty="0">
                <a:latin typeface="Titillium Web" panose="00000500000000000000" pitchFamily="2" charset="0"/>
                <a:cs typeface="Arial" pitchFamily="34" charset="0"/>
              </a:rPr>
              <a:t>communicate with other </a:t>
            </a:r>
            <a:r>
              <a:rPr lang="en-US" sz="2800" dirty="0" smtClean="0">
                <a:latin typeface="Titillium Web" panose="00000500000000000000" pitchFamily="2" charset="0"/>
                <a:cs typeface="Arial" pitchFamily="34" charset="0"/>
              </a:rPr>
              <a:t>people. One camera </a:t>
            </a:r>
            <a:r>
              <a:rPr lang="en-US" sz="2800" dirty="0">
                <a:latin typeface="Titillium Web" panose="00000500000000000000" pitchFamily="2" charset="0"/>
                <a:cs typeface="Arial" pitchFamily="34" charset="0"/>
              </a:rPr>
              <a:t>with IR </a:t>
            </a:r>
            <a:r>
              <a:rPr lang="en-US" sz="2800" dirty="0" smtClean="0">
                <a:latin typeface="Titillium Web" panose="00000500000000000000" pitchFamily="2" charset="0"/>
                <a:cs typeface="Arial" pitchFamily="34" charset="0"/>
              </a:rPr>
              <a:t>lens and IR lights </a:t>
            </a:r>
            <a:r>
              <a:rPr lang="en-US" sz="2800" dirty="0">
                <a:latin typeface="Titillium Web" panose="00000500000000000000" pitchFamily="2" charset="0"/>
                <a:cs typeface="Arial" pitchFamily="34" charset="0"/>
              </a:rPr>
              <a:t>is used to capture user’s eye positions </a:t>
            </a:r>
            <a:r>
              <a:rPr lang="en-US" sz="2800" dirty="0" smtClean="0">
                <a:latin typeface="Titillium Web" panose="00000500000000000000" pitchFamily="2" charset="0"/>
                <a:cs typeface="Arial" pitchFamily="34" charset="0"/>
              </a:rPr>
              <a:t>and movements</a:t>
            </a:r>
            <a:r>
              <a:rPr lang="en-US" sz="2800" dirty="0">
                <a:latin typeface="Titillium Web" panose="00000500000000000000" pitchFamily="2" charset="0"/>
                <a:cs typeface="Arial" pitchFamily="34" charset="0"/>
              </a:rPr>
              <a:t>. The image information goes to </a:t>
            </a:r>
            <a:r>
              <a:rPr lang="en-US" sz="2800" dirty="0" smtClean="0">
                <a:latin typeface="Titillium Web" panose="00000500000000000000" pitchFamily="2" charset="0"/>
                <a:cs typeface="Arial" pitchFamily="34" charset="0"/>
              </a:rPr>
              <a:t>INTEL NUC embedded </a:t>
            </a:r>
            <a:r>
              <a:rPr lang="en-US" sz="2800" dirty="0">
                <a:latin typeface="Titillium Web" panose="00000500000000000000" pitchFamily="2" charset="0"/>
                <a:cs typeface="Arial" pitchFamily="34" charset="0"/>
              </a:rPr>
              <a:t>computer for digital </a:t>
            </a:r>
            <a:r>
              <a:rPr lang="en-US" sz="2800" dirty="0" smtClean="0">
                <a:latin typeface="Titillium Web" panose="00000500000000000000" pitchFamily="2" charset="0"/>
                <a:cs typeface="Arial" pitchFamily="34" charset="0"/>
              </a:rPr>
              <a:t>processing. And </a:t>
            </a:r>
            <a:r>
              <a:rPr lang="en-US" sz="2800" dirty="0">
                <a:latin typeface="Titillium Web" panose="00000500000000000000" pitchFamily="2" charset="0"/>
                <a:cs typeface="Arial" pitchFamily="34" charset="0"/>
              </a:rPr>
              <a:t>the calculated screen coordinates and eye gesture commands will be sent to Eye Type software </a:t>
            </a:r>
            <a:r>
              <a:rPr lang="en-US" sz="2800" dirty="0" smtClean="0">
                <a:latin typeface="Titillium Web" panose="00000500000000000000" pitchFamily="2" charset="0"/>
                <a:cs typeface="Arial" pitchFamily="34" charset="0"/>
              </a:rPr>
              <a:t>for later </a:t>
            </a:r>
            <a:r>
              <a:rPr lang="en-US" sz="2800" dirty="0">
                <a:latin typeface="Titillium Web" panose="00000500000000000000" pitchFamily="2" charset="0"/>
                <a:cs typeface="Arial" pitchFamily="34" charset="0"/>
              </a:rPr>
              <a:t>on process analysis. An external </a:t>
            </a:r>
            <a:r>
              <a:rPr lang="en-US" sz="2800" dirty="0" smtClean="0">
                <a:latin typeface="Titillium Web" panose="00000500000000000000" pitchFamily="2" charset="0"/>
                <a:cs typeface="Arial" pitchFamily="34" charset="0"/>
              </a:rPr>
              <a:t>battery </a:t>
            </a:r>
            <a:r>
              <a:rPr lang="en-US" sz="2800" dirty="0">
                <a:latin typeface="Titillium Web" panose="00000500000000000000" pitchFamily="2" charset="0"/>
                <a:cs typeface="Arial" pitchFamily="34" charset="0"/>
              </a:rPr>
              <a:t>is needed for TX2. The computer display will be used </a:t>
            </a:r>
            <a:r>
              <a:rPr lang="en-US" sz="2800" dirty="0" smtClean="0">
                <a:latin typeface="Titillium Web" panose="00000500000000000000" pitchFamily="2" charset="0"/>
                <a:cs typeface="Arial" pitchFamily="34" charset="0"/>
              </a:rPr>
              <a:t>to visualize </a:t>
            </a:r>
            <a:r>
              <a:rPr lang="en-US" sz="2800" dirty="0">
                <a:latin typeface="Titillium Web" panose="00000500000000000000" pitchFamily="2" charset="0"/>
                <a:cs typeface="Arial" pitchFamily="34" charset="0"/>
              </a:rPr>
              <a:t>the pictures captured by the cameras and also data analysis on the TX2. </a:t>
            </a:r>
            <a:r>
              <a:rPr lang="en-US" sz="2800" dirty="0" smtClean="0">
                <a:latin typeface="Titillium Web" panose="00000500000000000000" pitchFamily="2" charset="0"/>
                <a:cs typeface="Arial" pitchFamily="34" charset="0"/>
              </a:rPr>
              <a:t>The information will be displayed in the background in Linux Terminal for debugging purposes.</a:t>
            </a:r>
            <a:endParaRPr lang="en-US" sz="2800" dirty="0">
              <a:latin typeface="Titillium Web" panose="00000500000000000000" pitchFamily="2" charset="0"/>
              <a:cs typeface="Arial" pitchFamily="34" charset="0"/>
            </a:endParaRPr>
          </a:p>
        </p:txBody>
      </p:sp>
      <p:sp>
        <p:nvSpPr>
          <p:cNvPr id="27" name="TextBox 19">
            <a:extLst>
              <a:ext uri="{FF2B5EF4-FFF2-40B4-BE49-F238E27FC236}">
                <a16:creationId xmlns:a16="http://schemas.microsoft.com/office/drawing/2014/main" id="{D1DF76C2-CA55-4287-8208-00375EA04995}"/>
              </a:ext>
            </a:extLst>
          </p:cNvPr>
          <p:cNvSpPr txBox="1">
            <a:spLocks noChangeArrowheads="1"/>
          </p:cNvSpPr>
          <p:nvPr/>
        </p:nvSpPr>
        <p:spPr bwMode="auto">
          <a:xfrm>
            <a:off x="1097280" y="16390297"/>
            <a:ext cx="9601200" cy="65802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8" tIns="45709" rIns="91418" bIns="45709">
            <a:spAutoFit/>
          </a:bodyPr>
          <a:lstStyle>
            <a:defPPr>
              <a:defRPr kern="1200" smtId="4294967295"/>
            </a:defPPr>
            <a:lvl1pPr eaLnBrk="0" hangingPunct="0">
              <a:defRPr sz="2000">
                <a:solidFill>
                  <a:schemeClr val="tx1"/>
                </a:solidFill>
                <a:latin typeface="Arial"/>
                <a:ea typeface="ＭＳ Ｐゴシック" pitchFamily="-106" charset="-128"/>
              </a:defRPr>
            </a:lvl1pPr>
            <a:lvl2pPr eaLnBrk="0" hangingPunct="0">
              <a:defRPr sz="2000">
                <a:solidFill>
                  <a:schemeClr val="tx1"/>
                </a:solidFill>
                <a:latin typeface="Arial"/>
                <a:ea typeface="ＭＳ Ｐゴシック" pitchFamily="-106" charset="-128"/>
              </a:defRPr>
            </a:lvl2pPr>
            <a:lvl3pPr marL="1143000" indent="-228600" eaLnBrk="0" hangingPunct="0">
              <a:defRPr sz="2000">
                <a:solidFill>
                  <a:schemeClr val="tx1"/>
                </a:solidFill>
                <a:latin typeface="Arial"/>
                <a:ea typeface="ＭＳ Ｐゴシック" pitchFamily="-106" charset="-128"/>
              </a:defRPr>
            </a:lvl3pPr>
            <a:lvl4pPr marL="1600200" indent="-228600" eaLnBrk="0" hangingPunct="0">
              <a:defRPr sz="2000">
                <a:solidFill>
                  <a:schemeClr val="tx1"/>
                </a:solidFill>
                <a:latin typeface="Arial"/>
                <a:ea typeface="ＭＳ Ｐゴシック" pitchFamily="-106" charset="-128"/>
              </a:defRPr>
            </a:lvl4pPr>
            <a:lvl5pPr marL="2057400" indent="-228600" eaLnBrk="0" hangingPunct="0">
              <a:defRPr sz="2000">
                <a:solidFill>
                  <a:schemeClr val="tx1"/>
                </a:solidFill>
                <a:latin typeface="Arial"/>
                <a:ea typeface="ＭＳ Ｐゴシック" pitchFamily="-106" charset="-128"/>
              </a:defRPr>
            </a:lvl5pPr>
            <a:lvl6pPr marL="2514600" indent="-228600" eaLnBrk="0" fontAlgn="base" hangingPunct="0">
              <a:spcBef>
                <a:spcPct val="0"/>
              </a:spcBef>
              <a:spcAft>
                <a:spcPct val="0"/>
              </a:spcAft>
              <a:defRPr sz="2000">
                <a:solidFill>
                  <a:schemeClr val="tx1"/>
                </a:solidFill>
                <a:latin typeface="Arial"/>
                <a:ea typeface="ＭＳ Ｐゴシック" pitchFamily="-106" charset="-128"/>
              </a:defRPr>
            </a:lvl6pPr>
            <a:lvl7pPr marL="2971800" indent="-228600" eaLnBrk="0" fontAlgn="base" hangingPunct="0">
              <a:spcBef>
                <a:spcPct val="0"/>
              </a:spcBef>
              <a:spcAft>
                <a:spcPct val="0"/>
              </a:spcAft>
              <a:defRPr sz="2000">
                <a:solidFill>
                  <a:schemeClr val="tx1"/>
                </a:solidFill>
                <a:latin typeface="Arial"/>
                <a:ea typeface="ＭＳ Ｐゴシック" pitchFamily="-106" charset="-128"/>
              </a:defRPr>
            </a:lvl7pPr>
            <a:lvl8pPr marL="3429000" indent="-228600" eaLnBrk="0" fontAlgn="base" hangingPunct="0">
              <a:spcBef>
                <a:spcPct val="0"/>
              </a:spcBef>
              <a:spcAft>
                <a:spcPct val="0"/>
              </a:spcAft>
              <a:defRPr sz="2000">
                <a:solidFill>
                  <a:schemeClr val="tx1"/>
                </a:solidFill>
                <a:latin typeface="Arial"/>
                <a:ea typeface="ＭＳ Ｐゴシック" pitchFamily="-106" charset="-128"/>
              </a:defRPr>
            </a:lvl8pPr>
            <a:lvl9pPr marL="3886200" indent="-228600" eaLnBrk="0" fontAlgn="base" hangingPunct="0">
              <a:spcBef>
                <a:spcPct val="0"/>
              </a:spcBef>
              <a:spcAft>
                <a:spcPct val="0"/>
              </a:spcAft>
              <a:defRPr sz="2000">
                <a:solidFill>
                  <a:schemeClr val="tx1"/>
                </a:solidFill>
                <a:latin typeface="Arial"/>
                <a:ea typeface="ＭＳ Ｐゴシック" pitchFamily="-106" charset="-128"/>
              </a:defRPr>
            </a:lvl9pPr>
          </a:lstStyle>
          <a:p>
            <a:pPr algn="just">
              <a:lnSpc>
                <a:spcPct val="110000"/>
              </a:lnSpc>
            </a:pPr>
            <a:r>
              <a:rPr lang="en-US" sz="3200" dirty="0">
                <a:latin typeface="Titillium Web" panose="00000500000000000000" pitchFamily="2" charset="0"/>
                <a:cs typeface="Arial" pitchFamily="34" charset="0"/>
              </a:rPr>
              <a:t>In order to realize our vision, we will construct a new eye tracking system. This will involve using </a:t>
            </a:r>
            <a:r>
              <a:rPr lang="en-US" sz="3200" dirty="0" smtClean="0">
                <a:latin typeface="Titillium Web" panose="00000500000000000000" pitchFamily="2" charset="0"/>
                <a:cs typeface="Arial" pitchFamily="34" charset="0"/>
              </a:rPr>
              <a:t>an embedded </a:t>
            </a:r>
            <a:r>
              <a:rPr lang="en-US" sz="3200" dirty="0">
                <a:latin typeface="Titillium Web" panose="00000500000000000000" pitchFamily="2" charset="0"/>
                <a:cs typeface="Arial" pitchFamily="34" charset="0"/>
              </a:rPr>
              <a:t>computer development board </a:t>
            </a:r>
            <a:r>
              <a:rPr lang="en-US" sz="3200" dirty="0" smtClean="0">
                <a:latin typeface="Titillium Web" panose="00000500000000000000" pitchFamily="2" charset="0"/>
                <a:cs typeface="Arial" pitchFamily="34" charset="0"/>
              </a:rPr>
              <a:t>(Intel NUC) </a:t>
            </a:r>
            <a:r>
              <a:rPr lang="en-US" sz="3200" dirty="0">
                <a:latin typeface="Titillium Web" panose="00000500000000000000" pitchFamily="2" charset="0"/>
                <a:cs typeface="Arial" pitchFamily="34" charset="0"/>
              </a:rPr>
              <a:t>and attaching a</a:t>
            </a:r>
            <a:r>
              <a:rPr lang="en-US" sz="3200" dirty="0" smtClean="0">
                <a:latin typeface="Titillium Web" panose="00000500000000000000" pitchFamily="2" charset="0"/>
                <a:cs typeface="Arial" pitchFamily="34" charset="0"/>
              </a:rPr>
              <a:t> </a:t>
            </a:r>
            <a:r>
              <a:rPr lang="en-US" sz="3200" dirty="0">
                <a:latin typeface="Titillium Web" panose="00000500000000000000" pitchFamily="2" charset="0"/>
                <a:cs typeface="Arial" pitchFamily="34" charset="0"/>
              </a:rPr>
              <a:t>remote cameras to it. </a:t>
            </a:r>
            <a:r>
              <a:rPr lang="en-US" sz="3200" dirty="0" smtClean="0">
                <a:latin typeface="Titillium Web" panose="00000500000000000000" pitchFamily="2" charset="0"/>
                <a:cs typeface="Arial" pitchFamily="34" charset="0"/>
              </a:rPr>
              <a:t>Our </a:t>
            </a:r>
            <a:r>
              <a:rPr lang="en-US" sz="3200" dirty="0">
                <a:latin typeface="Titillium Web" panose="00000500000000000000" pitchFamily="2" charset="0"/>
                <a:cs typeface="Arial" pitchFamily="34" charset="0"/>
              </a:rPr>
              <a:t>plan is to utilize and retrofit </a:t>
            </a:r>
            <a:r>
              <a:rPr lang="en-US" sz="3200" dirty="0" err="1" smtClean="0">
                <a:latin typeface="Titillium Web" panose="00000500000000000000" pitchFamily="2" charset="0"/>
                <a:cs typeface="Arial" pitchFamily="34" charset="0"/>
              </a:rPr>
              <a:t>leopardimaging</a:t>
            </a:r>
            <a:r>
              <a:rPr lang="en-US" sz="3200" dirty="0" smtClean="0">
                <a:latin typeface="Titillium Web" panose="00000500000000000000" pitchFamily="2" charset="0"/>
                <a:cs typeface="Arial" pitchFamily="34" charset="0"/>
              </a:rPr>
              <a:t> camera. The  </a:t>
            </a:r>
            <a:r>
              <a:rPr lang="en-US" sz="3200" dirty="0">
                <a:latin typeface="Titillium Web" panose="00000500000000000000" pitchFamily="2" charset="0"/>
                <a:cs typeface="Arial" pitchFamily="34" charset="0"/>
              </a:rPr>
              <a:t>camera will be responsible </a:t>
            </a:r>
            <a:r>
              <a:rPr lang="en-US" sz="3200" dirty="0" smtClean="0">
                <a:latin typeface="Titillium Web" panose="00000500000000000000" pitchFamily="2" charset="0"/>
                <a:cs typeface="Arial" pitchFamily="34" charset="0"/>
              </a:rPr>
              <a:t>for tracking both </a:t>
            </a:r>
            <a:r>
              <a:rPr lang="en-US" sz="3200" dirty="0">
                <a:latin typeface="Titillium Web" panose="00000500000000000000" pitchFamily="2" charset="0"/>
                <a:cs typeface="Arial" pitchFamily="34" charset="0"/>
              </a:rPr>
              <a:t>of Marci’s eyes thus giving Marci the ability to communicate with her family and </a:t>
            </a:r>
            <a:r>
              <a:rPr lang="en-US" sz="3200" dirty="0" smtClean="0">
                <a:latin typeface="Titillium Web" panose="00000500000000000000" pitchFamily="2" charset="0"/>
                <a:cs typeface="Arial" pitchFamily="34" charset="0"/>
              </a:rPr>
              <a:t>others. The </a:t>
            </a:r>
            <a:r>
              <a:rPr lang="en-US" sz="3200" dirty="0">
                <a:latin typeface="Titillium Web" panose="00000500000000000000" pitchFamily="2" charset="0"/>
                <a:cs typeface="Arial" pitchFamily="34" charset="0"/>
              </a:rPr>
              <a:t>camera will be outfitted with infrared lights as well as infrared filters (which will be used to </a:t>
            </a:r>
            <a:r>
              <a:rPr lang="en-US" sz="3200" dirty="0" smtClean="0">
                <a:latin typeface="Titillium Web" panose="00000500000000000000" pitchFamily="2" charset="0"/>
                <a:cs typeface="Arial" pitchFamily="34" charset="0"/>
              </a:rPr>
              <a:t>block out </a:t>
            </a:r>
            <a:r>
              <a:rPr lang="en-US" sz="3200" dirty="0">
                <a:latin typeface="Titillium Web" panose="00000500000000000000" pitchFamily="2" charset="0"/>
                <a:cs typeface="Arial" pitchFamily="34" charset="0"/>
              </a:rPr>
              <a:t>all visible light). Upon completion, this system will then be mounted to Marci’s current </a:t>
            </a:r>
            <a:r>
              <a:rPr lang="en-US" sz="3200" dirty="0" smtClean="0">
                <a:latin typeface="Titillium Web" panose="00000500000000000000" pitchFamily="2" charset="0"/>
                <a:cs typeface="Arial" pitchFamily="34" charset="0"/>
              </a:rPr>
              <a:t>battery-powered wheelchair</a:t>
            </a:r>
            <a:r>
              <a:rPr lang="en-US" sz="3200" dirty="0">
                <a:latin typeface="Titillium Web" panose="00000500000000000000" pitchFamily="2" charset="0"/>
                <a:cs typeface="Arial" pitchFamily="34" charset="0"/>
              </a:rPr>
              <a:t>.</a:t>
            </a:r>
          </a:p>
        </p:txBody>
      </p:sp>
      <p:sp>
        <p:nvSpPr>
          <p:cNvPr id="31" name="TextBox 19">
            <a:extLst>
              <a:ext uri="{FF2B5EF4-FFF2-40B4-BE49-F238E27FC236}">
                <a16:creationId xmlns:a16="http://schemas.microsoft.com/office/drawing/2014/main" id="{C2BCD34B-62AE-4E64-9D21-E50C4B9B1350}"/>
              </a:ext>
            </a:extLst>
          </p:cNvPr>
          <p:cNvSpPr txBox="1">
            <a:spLocks noChangeArrowheads="1"/>
          </p:cNvSpPr>
          <p:nvPr/>
        </p:nvSpPr>
        <p:spPr bwMode="auto">
          <a:xfrm>
            <a:off x="33192721" y="29923754"/>
            <a:ext cx="9601200" cy="17173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8" tIns="45709" rIns="91418" bIns="45709">
            <a:spAutoFit/>
          </a:bodyPr>
          <a:lstStyle>
            <a:defPPr>
              <a:defRPr kern="1200" smtId="4294967295"/>
            </a:defPPr>
            <a:lvl1pPr eaLnBrk="0" hangingPunct="0">
              <a:defRPr sz="2000">
                <a:solidFill>
                  <a:schemeClr val="tx1"/>
                </a:solidFill>
                <a:latin typeface="Arial"/>
                <a:ea typeface="ＭＳ Ｐゴシック" pitchFamily="-106" charset="-128"/>
              </a:defRPr>
            </a:lvl1pPr>
            <a:lvl2pPr eaLnBrk="0" hangingPunct="0">
              <a:defRPr sz="2000">
                <a:solidFill>
                  <a:schemeClr val="tx1"/>
                </a:solidFill>
                <a:latin typeface="Arial"/>
                <a:ea typeface="ＭＳ Ｐゴシック" pitchFamily="-106" charset="-128"/>
              </a:defRPr>
            </a:lvl2pPr>
            <a:lvl3pPr marL="1143000" indent="-228600" eaLnBrk="0" hangingPunct="0">
              <a:defRPr sz="2000">
                <a:solidFill>
                  <a:schemeClr val="tx1"/>
                </a:solidFill>
                <a:latin typeface="Arial"/>
                <a:ea typeface="ＭＳ Ｐゴシック" pitchFamily="-106" charset="-128"/>
              </a:defRPr>
            </a:lvl3pPr>
            <a:lvl4pPr marL="1600200" indent="-228600" eaLnBrk="0" hangingPunct="0">
              <a:defRPr sz="2000">
                <a:solidFill>
                  <a:schemeClr val="tx1"/>
                </a:solidFill>
                <a:latin typeface="Arial"/>
                <a:ea typeface="ＭＳ Ｐゴシック" pitchFamily="-106" charset="-128"/>
              </a:defRPr>
            </a:lvl4pPr>
            <a:lvl5pPr marL="2057400" indent="-228600" eaLnBrk="0" hangingPunct="0">
              <a:defRPr sz="2000">
                <a:solidFill>
                  <a:schemeClr val="tx1"/>
                </a:solidFill>
                <a:latin typeface="Arial"/>
                <a:ea typeface="ＭＳ Ｐゴシック" pitchFamily="-106" charset="-128"/>
              </a:defRPr>
            </a:lvl5pPr>
            <a:lvl6pPr marL="2514600" indent="-228600" eaLnBrk="0" fontAlgn="base" hangingPunct="0">
              <a:spcBef>
                <a:spcPct val="0"/>
              </a:spcBef>
              <a:spcAft>
                <a:spcPct val="0"/>
              </a:spcAft>
              <a:defRPr sz="2000">
                <a:solidFill>
                  <a:schemeClr val="tx1"/>
                </a:solidFill>
                <a:latin typeface="Arial"/>
                <a:ea typeface="ＭＳ Ｐゴシック" pitchFamily="-106" charset="-128"/>
              </a:defRPr>
            </a:lvl6pPr>
            <a:lvl7pPr marL="2971800" indent="-228600" eaLnBrk="0" fontAlgn="base" hangingPunct="0">
              <a:spcBef>
                <a:spcPct val="0"/>
              </a:spcBef>
              <a:spcAft>
                <a:spcPct val="0"/>
              </a:spcAft>
              <a:defRPr sz="2000">
                <a:solidFill>
                  <a:schemeClr val="tx1"/>
                </a:solidFill>
                <a:latin typeface="Arial"/>
                <a:ea typeface="ＭＳ Ｐゴシック" pitchFamily="-106" charset="-128"/>
              </a:defRPr>
            </a:lvl7pPr>
            <a:lvl8pPr marL="3429000" indent="-228600" eaLnBrk="0" fontAlgn="base" hangingPunct="0">
              <a:spcBef>
                <a:spcPct val="0"/>
              </a:spcBef>
              <a:spcAft>
                <a:spcPct val="0"/>
              </a:spcAft>
              <a:defRPr sz="2000">
                <a:solidFill>
                  <a:schemeClr val="tx1"/>
                </a:solidFill>
                <a:latin typeface="Arial"/>
                <a:ea typeface="ＭＳ Ｐゴシック" pitchFamily="-106" charset="-128"/>
              </a:defRPr>
            </a:lvl8pPr>
            <a:lvl9pPr marL="3886200" indent="-228600" eaLnBrk="0" fontAlgn="base" hangingPunct="0">
              <a:spcBef>
                <a:spcPct val="0"/>
              </a:spcBef>
              <a:spcAft>
                <a:spcPct val="0"/>
              </a:spcAft>
              <a:defRPr sz="2000">
                <a:solidFill>
                  <a:schemeClr val="tx1"/>
                </a:solidFill>
                <a:latin typeface="Arial"/>
                <a:ea typeface="ＭＳ Ｐゴシック" pitchFamily="-106" charset="-128"/>
              </a:defRPr>
            </a:lvl9pPr>
          </a:lstStyle>
          <a:p>
            <a:pPr algn="just">
              <a:lnSpc>
                <a:spcPct val="110000"/>
              </a:lnSpc>
            </a:pPr>
            <a:r>
              <a:rPr lang="en-US" sz="2400" dirty="0" err="1" smtClean="0">
                <a:latin typeface="Titillium Web" panose="00000500000000000000" pitchFamily="2" charset="0"/>
                <a:cs typeface="Arial" pitchFamily="34" charset="0"/>
              </a:rPr>
              <a:t>OpenCV</a:t>
            </a:r>
            <a:r>
              <a:rPr lang="en-US" sz="2400" dirty="0">
                <a:latin typeface="Titillium Web" panose="00000500000000000000" pitchFamily="2" charset="0"/>
                <a:cs typeface="Arial" pitchFamily="34" charset="0"/>
              </a:rPr>
              <a:t>, a library of programming functions mainly aimed at real-time computer vision.</a:t>
            </a:r>
          </a:p>
          <a:p>
            <a:pPr algn="just">
              <a:lnSpc>
                <a:spcPct val="110000"/>
              </a:lnSpc>
            </a:pPr>
            <a:r>
              <a:rPr lang="en-US" sz="2400" dirty="0" err="1" smtClean="0">
                <a:latin typeface="Titillium Web" panose="00000500000000000000" pitchFamily="2" charset="0"/>
                <a:cs typeface="Arial" pitchFamily="34" charset="0"/>
              </a:rPr>
              <a:t>OpenFace</a:t>
            </a:r>
            <a:r>
              <a:rPr lang="en-US" sz="2400" dirty="0" smtClean="0">
                <a:latin typeface="Titillium Web" panose="00000500000000000000" pitchFamily="2" charset="0"/>
                <a:cs typeface="Arial" pitchFamily="34" charset="0"/>
              </a:rPr>
              <a:t>, open source for facial detection, eye gaze detection.</a:t>
            </a:r>
          </a:p>
          <a:p>
            <a:pPr algn="just">
              <a:lnSpc>
                <a:spcPct val="110000"/>
              </a:lnSpc>
            </a:pPr>
            <a:r>
              <a:rPr lang="en-US" sz="2400" dirty="0" err="1" smtClean="0">
                <a:latin typeface="Titillium Web" panose="00000500000000000000" pitchFamily="2" charset="0"/>
                <a:cs typeface="Arial" pitchFamily="34" charset="0"/>
              </a:rPr>
              <a:t>Leopardimaging</a:t>
            </a:r>
            <a:r>
              <a:rPr lang="en-US" sz="2400" dirty="0">
                <a:latin typeface="Titillium Web" panose="00000500000000000000" pitchFamily="2" charset="0"/>
                <a:cs typeface="Arial" pitchFamily="34" charset="0"/>
              </a:rPr>
              <a:t>, LI-USB30-MIPI-TESTER and </a:t>
            </a:r>
            <a:r>
              <a:rPr lang="en-US" sz="2400" dirty="0" smtClean="0">
                <a:latin typeface="Titillium Web" panose="00000500000000000000" pitchFamily="2" charset="0"/>
                <a:cs typeface="Arial" pitchFamily="34" charset="0"/>
              </a:rPr>
              <a:t>LI-OV4689-MIPI.</a:t>
            </a:r>
            <a:endParaRPr lang="en-US" sz="2400" dirty="0">
              <a:latin typeface="Titillium Web" panose="00000500000000000000" pitchFamily="2" charset="0"/>
              <a:cs typeface="Arial" pitchFamily="34" charset="0"/>
            </a:endParaRPr>
          </a:p>
        </p:txBody>
      </p:sp>
      <p:sp>
        <p:nvSpPr>
          <p:cNvPr id="29" name="TextBox 19">
            <a:extLst>
              <a:ext uri="{FF2B5EF4-FFF2-40B4-BE49-F238E27FC236}">
                <a16:creationId xmlns:a16="http://schemas.microsoft.com/office/drawing/2014/main" id="{61C38A20-F85F-4744-B6CC-BB3A40663090}"/>
              </a:ext>
            </a:extLst>
          </p:cNvPr>
          <p:cNvSpPr txBox="1">
            <a:spLocks noChangeArrowheads="1"/>
          </p:cNvSpPr>
          <p:nvPr/>
        </p:nvSpPr>
        <p:spPr bwMode="auto">
          <a:xfrm>
            <a:off x="11827852" y="27239943"/>
            <a:ext cx="10346347" cy="4401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8" tIns="45709" rIns="91418" bIns="45709">
            <a:spAutoFit/>
          </a:bodyPr>
          <a:lstStyle>
            <a:defPPr>
              <a:defRPr kern="1200" smtId="4294967295"/>
            </a:defPPr>
            <a:lvl1pPr eaLnBrk="0" hangingPunct="0">
              <a:defRPr sz="2000">
                <a:solidFill>
                  <a:schemeClr val="tx1"/>
                </a:solidFill>
                <a:latin typeface="Arial"/>
                <a:ea typeface="ＭＳ Ｐゴシック" pitchFamily="-106" charset="-128"/>
              </a:defRPr>
            </a:lvl1pPr>
            <a:lvl2pPr eaLnBrk="0" hangingPunct="0">
              <a:defRPr sz="2000">
                <a:solidFill>
                  <a:schemeClr val="tx1"/>
                </a:solidFill>
                <a:latin typeface="Arial"/>
                <a:ea typeface="ＭＳ Ｐゴシック" pitchFamily="-106" charset="-128"/>
              </a:defRPr>
            </a:lvl2pPr>
            <a:lvl3pPr marL="1143000" indent="-228600" eaLnBrk="0" hangingPunct="0">
              <a:defRPr sz="2000">
                <a:solidFill>
                  <a:schemeClr val="tx1"/>
                </a:solidFill>
                <a:latin typeface="Arial"/>
                <a:ea typeface="ＭＳ Ｐゴシック" pitchFamily="-106" charset="-128"/>
              </a:defRPr>
            </a:lvl3pPr>
            <a:lvl4pPr marL="1600200" indent="-228600" eaLnBrk="0" hangingPunct="0">
              <a:defRPr sz="2000">
                <a:solidFill>
                  <a:schemeClr val="tx1"/>
                </a:solidFill>
                <a:latin typeface="Arial"/>
                <a:ea typeface="ＭＳ Ｐゴシック" pitchFamily="-106" charset="-128"/>
              </a:defRPr>
            </a:lvl4pPr>
            <a:lvl5pPr marL="2057400" indent="-228600" eaLnBrk="0" hangingPunct="0">
              <a:defRPr sz="2000">
                <a:solidFill>
                  <a:schemeClr val="tx1"/>
                </a:solidFill>
                <a:latin typeface="Arial"/>
                <a:ea typeface="ＭＳ Ｐゴシック" pitchFamily="-106" charset="-128"/>
              </a:defRPr>
            </a:lvl5pPr>
            <a:lvl6pPr marL="2514600" indent="-228600" eaLnBrk="0" fontAlgn="base" hangingPunct="0">
              <a:spcBef>
                <a:spcPct val="0"/>
              </a:spcBef>
              <a:spcAft>
                <a:spcPct val="0"/>
              </a:spcAft>
              <a:defRPr sz="2000">
                <a:solidFill>
                  <a:schemeClr val="tx1"/>
                </a:solidFill>
                <a:latin typeface="Arial"/>
                <a:ea typeface="ＭＳ Ｐゴシック" pitchFamily="-106" charset="-128"/>
              </a:defRPr>
            </a:lvl6pPr>
            <a:lvl7pPr marL="2971800" indent="-228600" eaLnBrk="0" fontAlgn="base" hangingPunct="0">
              <a:spcBef>
                <a:spcPct val="0"/>
              </a:spcBef>
              <a:spcAft>
                <a:spcPct val="0"/>
              </a:spcAft>
              <a:defRPr sz="2000">
                <a:solidFill>
                  <a:schemeClr val="tx1"/>
                </a:solidFill>
                <a:latin typeface="Arial"/>
                <a:ea typeface="ＭＳ Ｐゴシック" pitchFamily="-106" charset="-128"/>
              </a:defRPr>
            </a:lvl7pPr>
            <a:lvl8pPr marL="3429000" indent="-228600" eaLnBrk="0" fontAlgn="base" hangingPunct="0">
              <a:spcBef>
                <a:spcPct val="0"/>
              </a:spcBef>
              <a:spcAft>
                <a:spcPct val="0"/>
              </a:spcAft>
              <a:defRPr sz="2000">
                <a:solidFill>
                  <a:schemeClr val="tx1"/>
                </a:solidFill>
                <a:latin typeface="Arial"/>
                <a:ea typeface="ＭＳ Ｐゴシック" pitchFamily="-106" charset="-128"/>
              </a:defRPr>
            </a:lvl8pPr>
            <a:lvl9pPr marL="3886200" indent="-228600" eaLnBrk="0" fontAlgn="base" hangingPunct="0">
              <a:spcBef>
                <a:spcPct val="0"/>
              </a:spcBef>
              <a:spcAft>
                <a:spcPct val="0"/>
              </a:spcAft>
              <a:defRPr sz="2000">
                <a:solidFill>
                  <a:schemeClr val="tx1"/>
                </a:solidFill>
                <a:latin typeface="Arial"/>
                <a:ea typeface="ＭＳ Ｐゴシック" pitchFamily="-106" charset="-128"/>
              </a:defRPr>
            </a:lvl9pPr>
          </a:lstStyle>
          <a:p>
            <a:r>
              <a:rPr lang="en-US" sz="2800" dirty="0">
                <a:latin typeface="Titillium Web" panose="020B0604020202020204" charset="0"/>
              </a:rPr>
              <a:t>The Eye Tracking Remote has two main layers: the Software Layer and the Hardware Layer. The </a:t>
            </a:r>
            <a:r>
              <a:rPr lang="en-US" sz="2800" dirty="0" smtClean="0">
                <a:latin typeface="Titillium Web" panose="020B0604020202020204" charset="0"/>
              </a:rPr>
              <a:t>Software Layer </a:t>
            </a:r>
            <a:r>
              <a:rPr lang="en-US" sz="2800" dirty="0">
                <a:latin typeface="Titillium Web" panose="020B0604020202020204" charset="0"/>
              </a:rPr>
              <a:t>implements the eye-tracking algorithm using the image data imported from the </a:t>
            </a:r>
            <a:r>
              <a:rPr lang="en-US" sz="2800" dirty="0" smtClean="0">
                <a:latin typeface="Titillium Web" panose="020B0604020202020204" charset="0"/>
              </a:rPr>
              <a:t>Hardware Layer</a:t>
            </a:r>
            <a:r>
              <a:rPr lang="en-US" sz="2800" dirty="0">
                <a:latin typeface="Titillium Web" panose="020B0604020202020204" charset="0"/>
              </a:rPr>
              <a:t>. It also calibrates gaze vector to screen coordinates conversions and wraps up the analyzed </a:t>
            </a:r>
            <a:r>
              <a:rPr lang="en-US" sz="2800" dirty="0" smtClean="0">
                <a:latin typeface="Titillium Web" panose="020B0604020202020204" charset="0"/>
              </a:rPr>
              <a:t>data in </a:t>
            </a:r>
            <a:r>
              <a:rPr lang="en-US" sz="2800" dirty="0">
                <a:latin typeface="Titillium Web" panose="020B0604020202020204" charset="0"/>
              </a:rPr>
              <a:t>a packet which will be sent to </a:t>
            </a:r>
            <a:r>
              <a:rPr lang="en-US" sz="2800" dirty="0" err="1">
                <a:latin typeface="Titillium Web" panose="020B0604020202020204" charset="0"/>
              </a:rPr>
              <a:t>EyeType’s</a:t>
            </a:r>
            <a:r>
              <a:rPr lang="en-US" sz="2800" dirty="0">
                <a:latin typeface="Titillium Web" panose="020B0604020202020204" charset="0"/>
              </a:rPr>
              <a:t> portion of the project. The Hardware Layer consists of </a:t>
            </a:r>
            <a:r>
              <a:rPr lang="en-US" sz="2800" dirty="0" smtClean="0">
                <a:latin typeface="Titillium Web" panose="020B0604020202020204" charset="0"/>
              </a:rPr>
              <a:t>the IR </a:t>
            </a:r>
            <a:r>
              <a:rPr lang="en-US" sz="2800" dirty="0">
                <a:latin typeface="Titillium Web" panose="020B0604020202020204" charset="0"/>
              </a:rPr>
              <a:t>light and the camera to capture the user‘s pupil movements and sends this data to the </a:t>
            </a:r>
            <a:r>
              <a:rPr lang="en-US" sz="2800" dirty="0" smtClean="0">
                <a:latin typeface="Titillium Web" panose="020B0604020202020204" charset="0"/>
              </a:rPr>
              <a:t>Software Layer</a:t>
            </a:r>
            <a:r>
              <a:rPr lang="en-US" sz="2800" dirty="0">
                <a:latin typeface="Titillium Web" panose="020B0604020202020204" charset="0"/>
              </a:rPr>
              <a:t>. It also sends the </a:t>
            </a:r>
            <a:r>
              <a:rPr lang="en-US" sz="2800" dirty="0" err="1">
                <a:latin typeface="Titillium Web" panose="020B0604020202020204" charset="0"/>
              </a:rPr>
              <a:t>analysed</a:t>
            </a:r>
            <a:r>
              <a:rPr lang="en-US" sz="2800" dirty="0">
                <a:latin typeface="Titillium Web" panose="020B0604020202020204" charset="0"/>
              </a:rPr>
              <a:t> data packet imported from the Software Layer to the </a:t>
            </a:r>
            <a:r>
              <a:rPr lang="en-US" sz="2800" dirty="0" err="1">
                <a:latin typeface="Titillium Web" panose="020B0604020202020204" charset="0"/>
              </a:rPr>
              <a:t>EyeType</a:t>
            </a:r>
            <a:r>
              <a:rPr lang="en-US" sz="2800" dirty="0">
                <a:latin typeface="Titillium Web" panose="020B0604020202020204" charset="0"/>
              </a:rPr>
              <a:t> </a:t>
            </a:r>
            <a:r>
              <a:rPr lang="en-US" sz="2800" dirty="0" smtClean="0">
                <a:latin typeface="Titillium Web" panose="020B0604020202020204" charset="0"/>
              </a:rPr>
              <a:t>system.</a:t>
            </a:r>
            <a:endParaRPr lang="en-US" sz="2800" dirty="0">
              <a:latin typeface="Titillium Web" panose="020B0604020202020204" charset="0"/>
              <a:cs typeface="Arial" pitchFamily="34" charset="0"/>
            </a:endParaRPr>
          </a:p>
        </p:txBody>
      </p:sp>
      <p:grpSp>
        <p:nvGrpSpPr>
          <p:cNvPr id="3" name="Group 2">
            <a:extLst>
              <a:ext uri="{FF2B5EF4-FFF2-40B4-BE49-F238E27FC236}">
                <a16:creationId xmlns:a16="http://schemas.microsoft.com/office/drawing/2014/main" id="{8C354B11-DCEC-40C7-A41E-85119B81BDE3}"/>
              </a:ext>
            </a:extLst>
          </p:cNvPr>
          <p:cNvGrpSpPr/>
          <p:nvPr/>
        </p:nvGrpSpPr>
        <p:grpSpPr>
          <a:xfrm>
            <a:off x="11869147" y="26188367"/>
            <a:ext cx="6741869" cy="923330"/>
            <a:chOff x="21945600" y="18948783"/>
            <a:chExt cx="6741869" cy="923330"/>
          </a:xfrm>
        </p:grpSpPr>
        <p:sp>
          <p:nvSpPr>
            <p:cNvPr id="39" name="TextBox 38">
              <a:extLst>
                <a:ext uri="{FF2B5EF4-FFF2-40B4-BE49-F238E27FC236}">
                  <a16:creationId xmlns:a16="http://schemas.microsoft.com/office/drawing/2014/main" id="{CD78A31B-3E41-4A83-94E1-8D455D061FD9}"/>
                </a:ext>
              </a:extLst>
            </p:cNvPr>
            <p:cNvSpPr txBox="1"/>
            <p:nvPr/>
          </p:nvSpPr>
          <p:spPr>
            <a:xfrm>
              <a:off x="22402800" y="18948783"/>
              <a:ext cx="6284669" cy="923330"/>
            </a:xfrm>
            <a:prstGeom prst="rect">
              <a:avLst/>
            </a:prstGeom>
            <a:ln>
              <a:noFill/>
            </a:ln>
            <a:effectLst/>
          </p:spPr>
          <p:style>
            <a:lnRef idx="2">
              <a:schemeClr val="dk1"/>
            </a:lnRef>
            <a:fillRef idx="1">
              <a:schemeClr val="lt1"/>
            </a:fillRef>
            <a:effectRef idx="0">
              <a:schemeClr val="dk1"/>
            </a:effectRef>
            <a:fontRef idx="minor">
              <a:schemeClr val="dk1"/>
            </a:fontRef>
          </p:style>
          <p:txBody>
            <a:bodyPr wrap="none" lIns="274320" rIns="274320" rtlCol="0">
              <a:spAutoFit/>
            </a:bodyPr>
            <a:lstStyle/>
            <a:p>
              <a:pPr defTabSz="4702588">
                <a:defRPr/>
              </a:pPr>
              <a:r>
                <a:rPr lang="en-US" sz="5400" dirty="0" smtClean="0">
                  <a:solidFill>
                    <a:srgbClr val="A33B3B"/>
                  </a:solidFill>
                  <a:latin typeface="Amaranth" panose="02000503050000020004" pitchFamily="2" charset="0"/>
                </a:rPr>
                <a:t>Architecture Design</a:t>
              </a:r>
              <a:endParaRPr lang="en-US" sz="5400" dirty="0">
                <a:solidFill>
                  <a:srgbClr val="A33B3B"/>
                </a:solidFill>
                <a:latin typeface="Amaranth" panose="02000503050000020004" pitchFamily="2" charset="0"/>
              </a:endParaRPr>
            </a:p>
          </p:txBody>
        </p:sp>
        <p:sp>
          <p:nvSpPr>
            <p:cNvPr id="2" name="Rectangle 1">
              <a:extLst>
                <a:ext uri="{FF2B5EF4-FFF2-40B4-BE49-F238E27FC236}">
                  <a16:creationId xmlns:a16="http://schemas.microsoft.com/office/drawing/2014/main" id="{09B14B9E-7604-4C9B-B7A6-C71BF8AE4D20}"/>
                </a:ext>
              </a:extLst>
            </p:cNvPr>
            <p:cNvSpPr/>
            <p:nvPr/>
          </p:nvSpPr>
          <p:spPr bwMode="auto">
            <a:xfrm>
              <a:off x="21945600" y="19087283"/>
              <a:ext cx="457200" cy="646331"/>
            </a:xfrm>
            <a:prstGeom prst="rect">
              <a:avLst/>
            </a:prstGeom>
            <a:solidFill>
              <a:srgbClr val="A33B3B"/>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703763" rtl="0" eaLnBrk="1" fontAlgn="base" latinLnBrk="0" hangingPunct="1">
                <a:lnSpc>
                  <a:spcPct val="100000"/>
                </a:lnSpc>
                <a:spcBef>
                  <a:spcPct val="0"/>
                </a:spcBef>
                <a:spcAft>
                  <a:spcPct val="0"/>
                </a:spcAft>
                <a:buClrTx/>
                <a:buSzTx/>
                <a:buFontTx/>
                <a:buNone/>
              </a:pPr>
              <a:endParaRPr kumimoji="0" lang="en-US" sz="4500" b="0" i="0" u="none" strike="noStrike" cap="none" normalizeH="0" baseline="0">
                <a:ln>
                  <a:noFill/>
                </a:ln>
                <a:solidFill>
                  <a:schemeClr val="tx1"/>
                </a:solidFill>
                <a:effectLst/>
                <a:latin typeface="Arial" pitchFamily="34" charset="0"/>
              </a:endParaRPr>
            </a:p>
          </p:txBody>
        </p:sp>
      </p:grpSp>
      <p:grpSp>
        <p:nvGrpSpPr>
          <p:cNvPr id="9" name="Group 8">
            <a:extLst>
              <a:ext uri="{FF2B5EF4-FFF2-40B4-BE49-F238E27FC236}">
                <a16:creationId xmlns:a16="http://schemas.microsoft.com/office/drawing/2014/main" id="{0561C63D-3456-44FF-9A8C-C609A9A97121}"/>
              </a:ext>
            </a:extLst>
          </p:cNvPr>
          <p:cNvGrpSpPr/>
          <p:nvPr/>
        </p:nvGrpSpPr>
        <p:grpSpPr>
          <a:xfrm>
            <a:off x="33219760" y="29338979"/>
            <a:ext cx="2724704" cy="584775"/>
            <a:chOff x="32576216" y="23975573"/>
            <a:chExt cx="4085948" cy="973682"/>
          </a:xfrm>
        </p:grpSpPr>
        <p:sp>
          <p:nvSpPr>
            <p:cNvPr id="41" name="TextBox 40">
              <a:extLst>
                <a:ext uri="{FF2B5EF4-FFF2-40B4-BE49-F238E27FC236}">
                  <a16:creationId xmlns:a16="http://schemas.microsoft.com/office/drawing/2014/main" id="{5682A469-0F6C-4CD1-861C-F6138AA1CFF5}"/>
                </a:ext>
              </a:extLst>
            </p:cNvPr>
            <p:cNvSpPr txBox="1"/>
            <p:nvPr/>
          </p:nvSpPr>
          <p:spPr>
            <a:xfrm>
              <a:off x="33028501" y="23975573"/>
              <a:ext cx="3633663" cy="973682"/>
            </a:xfrm>
            <a:prstGeom prst="rect">
              <a:avLst/>
            </a:prstGeom>
            <a:ln>
              <a:noFill/>
            </a:ln>
            <a:effectLst/>
          </p:spPr>
          <p:style>
            <a:lnRef idx="2">
              <a:schemeClr val="dk1"/>
            </a:lnRef>
            <a:fillRef idx="1">
              <a:schemeClr val="lt1"/>
            </a:fillRef>
            <a:effectRef idx="0">
              <a:schemeClr val="dk1"/>
            </a:effectRef>
            <a:fontRef idx="minor">
              <a:schemeClr val="dk1"/>
            </a:fontRef>
          </p:style>
          <p:txBody>
            <a:bodyPr wrap="none" lIns="274320" rIns="274320" rtlCol="0">
              <a:spAutoFit/>
            </a:bodyPr>
            <a:lstStyle/>
            <a:p>
              <a:pPr defTabSz="4702588">
                <a:defRPr/>
              </a:pPr>
              <a:r>
                <a:rPr lang="en-US" sz="3200" dirty="0" smtClean="0">
                  <a:solidFill>
                    <a:schemeClr val="bg1">
                      <a:lumMod val="50000"/>
                    </a:schemeClr>
                  </a:solidFill>
                  <a:latin typeface="Amaranth" panose="02000503050000020004" pitchFamily="2" charset="0"/>
                </a:rPr>
                <a:t>References</a:t>
              </a:r>
              <a:endParaRPr lang="en-US" sz="3200" dirty="0">
                <a:solidFill>
                  <a:schemeClr val="bg1">
                    <a:lumMod val="50000"/>
                  </a:schemeClr>
                </a:solidFill>
                <a:latin typeface="Amaranth" panose="02000503050000020004" pitchFamily="2" charset="0"/>
              </a:endParaRPr>
            </a:p>
          </p:txBody>
        </p:sp>
        <p:sp>
          <p:nvSpPr>
            <p:cNvPr id="22" name="Rectangle 21">
              <a:extLst>
                <a:ext uri="{FF2B5EF4-FFF2-40B4-BE49-F238E27FC236}">
                  <a16:creationId xmlns:a16="http://schemas.microsoft.com/office/drawing/2014/main" id="{153DC2BF-8F6E-4CFF-A885-3D8323D2B705}"/>
                </a:ext>
              </a:extLst>
            </p:cNvPr>
            <p:cNvSpPr/>
            <p:nvPr/>
          </p:nvSpPr>
          <p:spPr bwMode="auto">
            <a:xfrm>
              <a:off x="32576216" y="24125186"/>
              <a:ext cx="457200" cy="646331"/>
            </a:xfrm>
            <a:prstGeom prst="rect">
              <a:avLst/>
            </a:prstGeom>
            <a:solidFill>
              <a:srgbClr val="7F7F7F"/>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703763" rtl="0" eaLnBrk="1" fontAlgn="base" latinLnBrk="0" hangingPunct="1">
                <a:lnSpc>
                  <a:spcPct val="100000"/>
                </a:lnSpc>
                <a:spcBef>
                  <a:spcPct val="0"/>
                </a:spcBef>
                <a:spcAft>
                  <a:spcPct val="0"/>
                </a:spcAft>
                <a:buClrTx/>
                <a:buSzTx/>
                <a:buFontTx/>
                <a:buNone/>
              </a:pPr>
              <a:endParaRPr kumimoji="0" lang="en-US" sz="4500" b="0" i="0" u="none" strike="noStrike" cap="none" normalizeH="0" baseline="0">
                <a:ln>
                  <a:noFill/>
                </a:ln>
                <a:solidFill>
                  <a:schemeClr val="tx1"/>
                </a:solidFill>
                <a:effectLst/>
                <a:latin typeface="Arial" pitchFamily="34" charset="0"/>
              </a:endParaRPr>
            </a:p>
          </p:txBody>
        </p:sp>
      </p:grpSp>
      <p:grpSp>
        <p:nvGrpSpPr>
          <p:cNvPr id="4" name="Group 3">
            <a:extLst>
              <a:ext uri="{FF2B5EF4-FFF2-40B4-BE49-F238E27FC236}">
                <a16:creationId xmlns:a16="http://schemas.microsoft.com/office/drawing/2014/main" id="{69DA6868-859E-4342-976E-822157DE2D15}"/>
              </a:ext>
            </a:extLst>
          </p:cNvPr>
          <p:cNvGrpSpPr/>
          <p:nvPr/>
        </p:nvGrpSpPr>
        <p:grpSpPr>
          <a:xfrm>
            <a:off x="1097280" y="7808231"/>
            <a:ext cx="2740917" cy="923330"/>
            <a:chOff x="619432" y="7808231"/>
            <a:chExt cx="2740917" cy="923330"/>
          </a:xfrm>
        </p:grpSpPr>
        <p:sp>
          <p:nvSpPr>
            <p:cNvPr id="35" name="TextBox 34">
              <a:extLst>
                <a:ext uri="{FF2B5EF4-FFF2-40B4-BE49-F238E27FC236}">
                  <a16:creationId xmlns:a16="http://schemas.microsoft.com/office/drawing/2014/main" id="{17220CD8-CD1F-4561-B6F6-872F8B351FDE}"/>
                </a:ext>
              </a:extLst>
            </p:cNvPr>
            <p:cNvSpPr txBox="1"/>
            <p:nvPr/>
          </p:nvSpPr>
          <p:spPr>
            <a:xfrm>
              <a:off x="1025414" y="7808231"/>
              <a:ext cx="2334935" cy="923330"/>
            </a:xfrm>
            <a:prstGeom prst="rect">
              <a:avLst/>
            </a:prstGeom>
            <a:ln>
              <a:noFill/>
            </a:ln>
            <a:effectLst/>
          </p:spPr>
          <p:style>
            <a:lnRef idx="2">
              <a:schemeClr val="dk1"/>
            </a:lnRef>
            <a:fillRef idx="1">
              <a:schemeClr val="lt1"/>
            </a:fillRef>
            <a:effectRef idx="0">
              <a:schemeClr val="dk1"/>
            </a:effectRef>
            <a:fontRef idx="minor">
              <a:schemeClr val="dk1"/>
            </a:fontRef>
          </p:style>
          <p:txBody>
            <a:bodyPr wrap="none" lIns="274320" rIns="274320" rtlCol="0">
              <a:spAutoFit/>
            </a:bodyPr>
            <a:lstStyle/>
            <a:p>
              <a:pPr defTabSz="4702588">
                <a:defRPr/>
              </a:pPr>
              <a:r>
                <a:rPr lang="en-US" sz="5400" dirty="0" smtClean="0">
                  <a:solidFill>
                    <a:srgbClr val="6E4D99"/>
                  </a:solidFill>
                  <a:latin typeface="Amaranth" panose="02000503050000020004" pitchFamily="2" charset="0"/>
                </a:rPr>
                <a:t>Vision</a:t>
              </a:r>
              <a:endParaRPr lang="en-US" sz="5400" dirty="0">
                <a:solidFill>
                  <a:srgbClr val="6E4D99"/>
                </a:solidFill>
                <a:latin typeface="Amaranth" panose="02000503050000020004" pitchFamily="2" charset="0"/>
              </a:endParaRPr>
            </a:p>
          </p:txBody>
        </p:sp>
        <p:sp>
          <p:nvSpPr>
            <p:cNvPr id="24" name="Rectangle 23">
              <a:extLst>
                <a:ext uri="{FF2B5EF4-FFF2-40B4-BE49-F238E27FC236}">
                  <a16:creationId xmlns:a16="http://schemas.microsoft.com/office/drawing/2014/main" id="{269B7A80-A037-4811-AA81-3FB99CEB6B45}"/>
                </a:ext>
              </a:extLst>
            </p:cNvPr>
            <p:cNvSpPr/>
            <p:nvPr/>
          </p:nvSpPr>
          <p:spPr bwMode="auto">
            <a:xfrm>
              <a:off x="619432" y="7936247"/>
              <a:ext cx="457200" cy="646331"/>
            </a:xfrm>
            <a:prstGeom prst="rect">
              <a:avLst/>
            </a:prstGeom>
            <a:solidFill>
              <a:srgbClr val="6E4D99"/>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703763" rtl="0" eaLnBrk="1" fontAlgn="base" latinLnBrk="0" hangingPunct="1">
                <a:lnSpc>
                  <a:spcPct val="100000"/>
                </a:lnSpc>
                <a:spcBef>
                  <a:spcPct val="0"/>
                </a:spcBef>
                <a:spcAft>
                  <a:spcPct val="0"/>
                </a:spcAft>
                <a:buClrTx/>
                <a:buSzTx/>
                <a:buFontTx/>
                <a:buNone/>
              </a:pPr>
              <a:endParaRPr kumimoji="0" lang="en-US" sz="4500" b="0" i="0" u="none" strike="noStrike" cap="none" normalizeH="0" baseline="0">
                <a:ln>
                  <a:noFill/>
                </a:ln>
                <a:solidFill>
                  <a:schemeClr val="tx1"/>
                </a:solidFill>
                <a:effectLst/>
                <a:latin typeface="Arial" pitchFamily="34" charset="0"/>
              </a:endParaRPr>
            </a:p>
          </p:txBody>
        </p:sp>
      </p:grpSp>
      <p:grpSp>
        <p:nvGrpSpPr>
          <p:cNvPr id="5" name="Group 4">
            <a:extLst>
              <a:ext uri="{FF2B5EF4-FFF2-40B4-BE49-F238E27FC236}">
                <a16:creationId xmlns:a16="http://schemas.microsoft.com/office/drawing/2014/main" id="{628E0EA1-F584-4FE4-81F7-2DFD4FB88DA2}"/>
              </a:ext>
            </a:extLst>
          </p:cNvPr>
          <p:cNvGrpSpPr/>
          <p:nvPr/>
        </p:nvGrpSpPr>
        <p:grpSpPr>
          <a:xfrm>
            <a:off x="11795760" y="7797747"/>
            <a:ext cx="5045957" cy="923330"/>
            <a:chOff x="11309555" y="7797747"/>
            <a:chExt cx="5045957" cy="923330"/>
          </a:xfrm>
        </p:grpSpPr>
        <p:sp>
          <p:nvSpPr>
            <p:cNvPr id="36" name="TextBox 35">
              <a:extLst>
                <a:ext uri="{FF2B5EF4-FFF2-40B4-BE49-F238E27FC236}">
                  <a16:creationId xmlns:a16="http://schemas.microsoft.com/office/drawing/2014/main" id="{F9744332-409D-4E13-8004-F1FC2BA8831D}"/>
                </a:ext>
              </a:extLst>
            </p:cNvPr>
            <p:cNvSpPr txBox="1"/>
            <p:nvPr/>
          </p:nvSpPr>
          <p:spPr>
            <a:xfrm>
              <a:off x="11766755" y="7797747"/>
              <a:ext cx="4588757" cy="923330"/>
            </a:xfrm>
            <a:prstGeom prst="rect">
              <a:avLst/>
            </a:prstGeom>
            <a:ln>
              <a:noFill/>
            </a:ln>
            <a:effectLst/>
          </p:spPr>
          <p:style>
            <a:lnRef idx="2">
              <a:schemeClr val="dk1"/>
            </a:lnRef>
            <a:fillRef idx="1">
              <a:schemeClr val="lt1"/>
            </a:fillRef>
            <a:effectRef idx="0">
              <a:schemeClr val="dk1"/>
            </a:effectRef>
            <a:fontRef idx="minor">
              <a:schemeClr val="dk1"/>
            </a:fontRef>
          </p:style>
          <p:txBody>
            <a:bodyPr wrap="none" lIns="274320" rIns="274320" rtlCol="0">
              <a:spAutoFit/>
            </a:bodyPr>
            <a:lstStyle/>
            <a:p>
              <a:pPr defTabSz="4702588">
                <a:defRPr/>
              </a:pPr>
              <a:r>
                <a:rPr lang="en-US" sz="5400" dirty="0" smtClean="0">
                  <a:solidFill>
                    <a:srgbClr val="679955"/>
                  </a:solidFill>
                  <a:latin typeface="Amaranth" panose="02000503050000020004" pitchFamily="2" charset="0"/>
                </a:rPr>
                <a:t>Requirements</a:t>
              </a:r>
              <a:endParaRPr lang="en-US" sz="5400" dirty="0">
                <a:solidFill>
                  <a:srgbClr val="679955"/>
                </a:solidFill>
                <a:latin typeface="Amaranth" panose="02000503050000020004" pitchFamily="2" charset="0"/>
              </a:endParaRPr>
            </a:p>
          </p:txBody>
        </p:sp>
        <p:sp>
          <p:nvSpPr>
            <p:cNvPr id="26" name="Rectangle 25">
              <a:extLst>
                <a:ext uri="{FF2B5EF4-FFF2-40B4-BE49-F238E27FC236}">
                  <a16:creationId xmlns:a16="http://schemas.microsoft.com/office/drawing/2014/main" id="{C2540629-E07F-4524-B7B0-8AD50B9CA383}"/>
                </a:ext>
              </a:extLst>
            </p:cNvPr>
            <p:cNvSpPr/>
            <p:nvPr/>
          </p:nvSpPr>
          <p:spPr bwMode="auto">
            <a:xfrm>
              <a:off x="11309555" y="7936564"/>
              <a:ext cx="457200" cy="646331"/>
            </a:xfrm>
            <a:prstGeom prst="rect">
              <a:avLst/>
            </a:prstGeom>
            <a:solidFill>
              <a:srgbClr val="679955"/>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703763" rtl="0" eaLnBrk="1" fontAlgn="base" latinLnBrk="0" hangingPunct="1">
                <a:lnSpc>
                  <a:spcPct val="100000"/>
                </a:lnSpc>
                <a:spcBef>
                  <a:spcPct val="0"/>
                </a:spcBef>
                <a:spcAft>
                  <a:spcPct val="0"/>
                </a:spcAft>
                <a:buClrTx/>
                <a:buSzTx/>
                <a:buFontTx/>
                <a:buNone/>
              </a:pPr>
              <a:endParaRPr kumimoji="0" lang="en-US" sz="4500" b="0" i="0" u="none" strike="noStrike" cap="none" normalizeH="0" baseline="0">
                <a:ln>
                  <a:noFill/>
                </a:ln>
                <a:solidFill>
                  <a:schemeClr val="tx1"/>
                </a:solidFill>
                <a:effectLst/>
                <a:latin typeface="Arial" pitchFamily="34" charset="0"/>
              </a:endParaRPr>
            </a:p>
          </p:txBody>
        </p:sp>
      </p:grpSp>
      <p:grpSp>
        <p:nvGrpSpPr>
          <p:cNvPr id="6" name="Group 5">
            <a:extLst>
              <a:ext uri="{FF2B5EF4-FFF2-40B4-BE49-F238E27FC236}">
                <a16:creationId xmlns:a16="http://schemas.microsoft.com/office/drawing/2014/main" id="{DFD3D1B1-E282-45AC-A5D2-BF5D46CFDC2A}"/>
              </a:ext>
            </a:extLst>
          </p:cNvPr>
          <p:cNvGrpSpPr/>
          <p:nvPr/>
        </p:nvGrpSpPr>
        <p:grpSpPr>
          <a:xfrm>
            <a:off x="33219760" y="16717611"/>
            <a:ext cx="5249431" cy="923330"/>
            <a:chOff x="21950516" y="7817280"/>
            <a:chExt cx="5249431" cy="923330"/>
          </a:xfrm>
        </p:grpSpPr>
        <p:sp>
          <p:nvSpPr>
            <p:cNvPr id="38" name="TextBox 37">
              <a:extLst>
                <a:ext uri="{FF2B5EF4-FFF2-40B4-BE49-F238E27FC236}">
                  <a16:creationId xmlns:a16="http://schemas.microsoft.com/office/drawing/2014/main" id="{9A18A5CA-EAF8-4A0C-91E3-652892D85424}"/>
                </a:ext>
              </a:extLst>
            </p:cNvPr>
            <p:cNvSpPr txBox="1"/>
            <p:nvPr/>
          </p:nvSpPr>
          <p:spPr>
            <a:xfrm>
              <a:off x="22402800" y="7817280"/>
              <a:ext cx="4797147" cy="923330"/>
            </a:xfrm>
            <a:prstGeom prst="rect">
              <a:avLst/>
            </a:prstGeom>
            <a:ln>
              <a:noFill/>
            </a:ln>
            <a:effectLst/>
          </p:spPr>
          <p:style>
            <a:lnRef idx="2">
              <a:schemeClr val="dk1"/>
            </a:lnRef>
            <a:fillRef idx="1">
              <a:schemeClr val="lt1"/>
            </a:fillRef>
            <a:effectRef idx="0">
              <a:schemeClr val="dk1"/>
            </a:effectRef>
            <a:fontRef idx="minor">
              <a:schemeClr val="dk1"/>
            </a:fontRef>
          </p:style>
          <p:txBody>
            <a:bodyPr wrap="none" lIns="274320" rIns="274320" rtlCol="0">
              <a:spAutoFit/>
            </a:bodyPr>
            <a:lstStyle/>
            <a:p>
              <a:pPr defTabSz="4702588">
                <a:defRPr/>
              </a:pPr>
              <a:r>
                <a:rPr lang="en-US" sz="5400" dirty="0" smtClean="0">
                  <a:solidFill>
                    <a:schemeClr val="accent6"/>
                  </a:solidFill>
                  <a:latin typeface="Amaranth" panose="02000503050000020004" pitchFamily="2" charset="0"/>
                </a:rPr>
                <a:t>Current Status</a:t>
              </a:r>
              <a:endParaRPr lang="en-US" sz="5400" dirty="0">
                <a:solidFill>
                  <a:schemeClr val="accent6"/>
                </a:solidFill>
                <a:latin typeface="Amaranth" panose="02000503050000020004" pitchFamily="2" charset="0"/>
              </a:endParaRPr>
            </a:p>
          </p:txBody>
        </p:sp>
        <p:sp>
          <p:nvSpPr>
            <p:cNvPr id="28" name="Rectangle 27">
              <a:extLst>
                <a:ext uri="{FF2B5EF4-FFF2-40B4-BE49-F238E27FC236}">
                  <a16:creationId xmlns:a16="http://schemas.microsoft.com/office/drawing/2014/main" id="{3DBBCF0F-8115-4C70-A694-F428A5C95969}"/>
                </a:ext>
              </a:extLst>
            </p:cNvPr>
            <p:cNvSpPr/>
            <p:nvPr/>
          </p:nvSpPr>
          <p:spPr bwMode="auto">
            <a:xfrm>
              <a:off x="21950516" y="7966059"/>
              <a:ext cx="457200" cy="646331"/>
            </a:xfrm>
            <a:prstGeom prst="rect">
              <a:avLst/>
            </a:prstGeom>
            <a:solidFill>
              <a:schemeClr val="accent6"/>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703763" rtl="0" eaLnBrk="1" fontAlgn="base" latinLnBrk="0" hangingPunct="1">
                <a:lnSpc>
                  <a:spcPct val="100000"/>
                </a:lnSpc>
                <a:spcBef>
                  <a:spcPct val="0"/>
                </a:spcBef>
                <a:spcAft>
                  <a:spcPct val="0"/>
                </a:spcAft>
                <a:buClrTx/>
                <a:buSzTx/>
                <a:buFontTx/>
                <a:buNone/>
              </a:pPr>
              <a:endParaRPr kumimoji="0" lang="en-US" sz="4500" b="0" i="0" u="none" strike="noStrike" cap="none" normalizeH="0" baseline="0">
                <a:ln>
                  <a:noFill/>
                </a:ln>
                <a:solidFill>
                  <a:schemeClr val="accent6"/>
                </a:solidFill>
                <a:effectLst/>
                <a:latin typeface="Arial" pitchFamily="34" charset="0"/>
              </a:endParaRPr>
            </a:p>
          </p:txBody>
        </p:sp>
      </p:grpSp>
      <p:grpSp>
        <p:nvGrpSpPr>
          <p:cNvPr id="7" name="Group 6">
            <a:extLst>
              <a:ext uri="{FF2B5EF4-FFF2-40B4-BE49-F238E27FC236}">
                <a16:creationId xmlns:a16="http://schemas.microsoft.com/office/drawing/2014/main" id="{1BB9306F-3280-4FFD-A286-DCBADFD49E3F}"/>
              </a:ext>
            </a:extLst>
          </p:cNvPr>
          <p:cNvGrpSpPr/>
          <p:nvPr/>
        </p:nvGrpSpPr>
        <p:grpSpPr>
          <a:xfrm>
            <a:off x="33192721" y="7795646"/>
            <a:ext cx="5625110" cy="923330"/>
            <a:chOff x="32576216" y="7795646"/>
            <a:chExt cx="5625110" cy="923330"/>
          </a:xfrm>
        </p:grpSpPr>
        <p:sp>
          <p:nvSpPr>
            <p:cNvPr id="40" name="TextBox 39">
              <a:extLst>
                <a:ext uri="{FF2B5EF4-FFF2-40B4-BE49-F238E27FC236}">
                  <a16:creationId xmlns:a16="http://schemas.microsoft.com/office/drawing/2014/main" id="{9486D635-9884-427F-9A27-F0D207FACB9C}"/>
                </a:ext>
              </a:extLst>
            </p:cNvPr>
            <p:cNvSpPr txBox="1"/>
            <p:nvPr/>
          </p:nvSpPr>
          <p:spPr>
            <a:xfrm>
              <a:off x="33028500" y="7795646"/>
              <a:ext cx="5172826" cy="923330"/>
            </a:xfrm>
            <a:prstGeom prst="rect">
              <a:avLst/>
            </a:prstGeom>
            <a:ln>
              <a:noFill/>
            </a:ln>
            <a:effectLst/>
          </p:spPr>
          <p:style>
            <a:lnRef idx="2">
              <a:schemeClr val="dk1"/>
            </a:lnRef>
            <a:fillRef idx="1">
              <a:schemeClr val="lt1"/>
            </a:fillRef>
            <a:effectRef idx="0">
              <a:schemeClr val="dk1"/>
            </a:effectRef>
            <a:fontRef idx="minor">
              <a:schemeClr val="dk1"/>
            </a:fontRef>
          </p:style>
          <p:txBody>
            <a:bodyPr wrap="none" lIns="274320" rIns="274320" rtlCol="0">
              <a:spAutoFit/>
            </a:bodyPr>
            <a:lstStyle/>
            <a:p>
              <a:pPr defTabSz="4702588">
                <a:defRPr/>
              </a:pPr>
              <a:r>
                <a:rPr lang="en-US" sz="5400" dirty="0" smtClean="0">
                  <a:solidFill>
                    <a:srgbClr val="6E4D99"/>
                  </a:solidFill>
                  <a:latin typeface="Amaranth" panose="02000503050000020004" pitchFamily="2" charset="0"/>
                </a:rPr>
                <a:t>Detailed Design</a:t>
              </a:r>
              <a:endParaRPr lang="en-US" sz="5400" dirty="0">
                <a:solidFill>
                  <a:srgbClr val="6E4D99"/>
                </a:solidFill>
                <a:latin typeface="Amaranth" panose="02000503050000020004" pitchFamily="2" charset="0"/>
              </a:endParaRPr>
            </a:p>
          </p:txBody>
        </p:sp>
        <p:sp>
          <p:nvSpPr>
            <p:cNvPr id="30" name="Rectangle 29">
              <a:extLst>
                <a:ext uri="{FF2B5EF4-FFF2-40B4-BE49-F238E27FC236}">
                  <a16:creationId xmlns:a16="http://schemas.microsoft.com/office/drawing/2014/main" id="{99702F2A-8E0E-4D1A-A866-FC61F70C5522}"/>
                </a:ext>
              </a:extLst>
            </p:cNvPr>
            <p:cNvSpPr/>
            <p:nvPr/>
          </p:nvSpPr>
          <p:spPr bwMode="auto">
            <a:xfrm>
              <a:off x="32576216" y="7936247"/>
              <a:ext cx="457200" cy="646331"/>
            </a:xfrm>
            <a:prstGeom prst="rect">
              <a:avLst/>
            </a:prstGeom>
            <a:solidFill>
              <a:srgbClr val="6E4D99"/>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703763" rtl="0" eaLnBrk="1" fontAlgn="base" latinLnBrk="0" hangingPunct="1">
                <a:lnSpc>
                  <a:spcPct val="100000"/>
                </a:lnSpc>
                <a:spcBef>
                  <a:spcPct val="0"/>
                </a:spcBef>
                <a:spcAft>
                  <a:spcPct val="0"/>
                </a:spcAft>
                <a:buClrTx/>
                <a:buSzTx/>
                <a:buFontTx/>
                <a:buNone/>
              </a:pPr>
              <a:endParaRPr kumimoji="0" lang="en-US" sz="4500" b="0" i="0" u="none" strike="noStrike" cap="none" normalizeH="0" baseline="0">
                <a:ln>
                  <a:noFill/>
                </a:ln>
                <a:solidFill>
                  <a:schemeClr val="tx1"/>
                </a:solidFill>
                <a:effectLst/>
                <a:latin typeface="Arial" pitchFamily="34" charset="0"/>
              </a:endParaRPr>
            </a:p>
          </p:txBody>
        </p:sp>
      </p:grpSp>
      <p:grpSp>
        <p:nvGrpSpPr>
          <p:cNvPr id="8" name="Group 7">
            <a:extLst>
              <a:ext uri="{FF2B5EF4-FFF2-40B4-BE49-F238E27FC236}">
                <a16:creationId xmlns:a16="http://schemas.microsoft.com/office/drawing/2014/main" id="{8A48DC6E-5C6A-4A57-8A78-B09BE503F40B}"/>
              </a:ext>
            </a:extLst>
          </p:cNvPr>
          <p:cNvGrpSpPr/>
          <p:nvPr/>
        </p:nvGrpSpPr>
        <p:grpSpPr>
          <a:xfrm>
            <a:off x="1097280" y="15247727"/>
            <a:ext cx="3231999" cy="923330"/>
            <a:chOff x="619432" y="18949412"/>
            <a:chExt cx="3231999" cy="923330"/>
          </a:xfrm>
        </p:grpSpPr>
        <p:sp>
          <p:nvSpPr>
            <p:cNvPr id="37" name="TextBox 36">
              <a:extLst>
                <a:ext uri="{FF2B5EF4-FFF2-40B4-BE49-F238E27FC236}">
                  <a16:creationId xmlns:a16="http://schemas.microsoft.com/office/drawing/2014/main" id="{2AE133AC-1DFE-4D6E-B1A3-31B930A6602E}"/>
                </a:ext>
              </a:extLst>
            </p:cNvPr>
            <p:cNvSpPr txBox="1"/>
            <p:nvPr/>
          </p:nvSpPr>
          <p:spPr>
            <a:xfrm>
              <a:off x="1076632" y="18949412"/>
              <a:ext cx="2774799" cy="923330"/>
            </a:xfrm>
            <a:prstGeom prst="rect">
              <a:avLst/>
            </a:prstGeom>
            <a:ln>
              <a:noFill/>
            </a:ln>
            <a:effectLst/>
          </p:spPr>
          <p:style>
            <a:lnRef idx="2">
              <a:schemeClr val="dk1"/>
            </a:lnRef>
            <a:fillRef idx="1">
              <a:schemeClr val="lt1"/>
            </a:fillRef>
            <a:effectRef idx="0">
              <a:schemeClr val="dk1"/>
            </a:effectRef>
            <a:fontRef idx="minor">
              <a:schemeClr val="dk1"/>
            </a:fontRef>
          </p:style>
          <p:txBody>
            <a:bodyPr wrap="none" lIns="274320" rIns="274320" rtlCol="0">
              <a:spAutoFit/>
            </a:bodyPr>
            <a:lstStyle/>
            <a:p>
              <a:pPr defTabSz="4702588">
                <a:defRPr/>
              </a:pPr>
              <a:r>
                <a:rPr lang="en-US" sz="5400" dirty="0" smtClean="0">
                  <a:solidFill>
                    <a:srgbClr val="A33B3B"/>
                  </a:solidFill>
                  <a:latin typeface="Amaranth" panose="02000503050000020004" pitchFamily="2" charset="0"/>
                </a:rPr>
                <a:t>Mission</a:t>
              </a:r>
              <a:endParaRPr lang="en-US" sz="5400" dirty="0">
                <a:solidFill>
                  <a:srgbClr val="A33B3B"/>
                </a:solidFill>
                <a:latin typeface="Amaranth" panose="02000503050000020004" pitchFamily="2" charset="0"/>
              </a:endParaRPr>
            </a:p>
          </p:txBody>
        </p:sp>
        <p:sp>
          <p:nvSpPr>
            <p:cNvPr id="32" name="Rectangle 31">
              <a:extLst>
                <a:ext uri="{FF2B5EF4-FFF2-40B4-BE49-F238E27FC236}">
                  <a16:creationId xmlns:a16="http://schemas.microsoft.com/office/drawing/2014/main" id="{F1C45890-5A72-41A6-9C21-8464F46D0E48}"/>
                </a:ext>
              </a:extLst>
            </p:cNvPr>
            <p:cNvSpPr/>
            <p:nvPr/>
          </p:nvSpPr>
          <p:spPr bwMode="auto">
            <a:xfrm>
              <a:off x="619432" y="19087912"/>
              <a:ext cx="457200" cy="646331"/>
            </a:xfrm>
            <a:prstGeom prst="rect">
              <a:avLst/>
            </a:prstGeom>
            <a:solidFill>
              <a:srgbClr val="A33B3B"/>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703763" rtl="0" eaLnBrk="1" fontAlgn="base" latinLnBrk="0" hangingPunct="1">
                <a:lnSpc>
                  <a:spcPct val="100000"/>
                </a:lnSpc>
                <a:spcBef>
                  <a:spcPct val="0"/>
                </a:spcBef>
                <a:spcAft>
                  <a:spcPct val="0"/>
                </a:spcAft>
                <a:buClrTx/>
                <a:buSzTx/>
                <a:buFontTx/>
                <a:buNone/>
              </a:pPr>
              <a:endParaRPr kumimoji="0" lang="en-US" sz="4500" b="0" i="0" u="none" strike="noStrike" cap="none" normalizeH="0" baseline="0">
                <a:ln>
                  <a:noFill/>
                </a:ln>
                <a:solidFill>
                  <a:schemeClr val="tx1"/>
                </a:solidFill>
                <a:effectLst/>
                <a:latin typeface="Arial" pitchFamily="34" charset="0"/>
              </a:endParaRPr>
            </a:p>
          </p:txBody>
        </p:sp>
      </p:grpSp>
      <p:pic>
        <p:nvPicPr>
          <p:cNvPr id="10" name="Picture 9"/>
          <p:cNvPicPr>
            <a:picLocks noChangeAspect="1"/>
          </p:cNvPicPr>
          <p:nvPr/>
        </p:nvPicPr>
        <p:blipFill rotWithShape="1">
          <a:blip r:embed="rId2" cstate="print">
            <a:extLst>
              <a:ext uri="{28A0092B-C50C-407E-A947-70E740481C1C}">
                <a14:useLocalDpi xmlns:a14="http://schemas.microsoft.com/office/drawing/2010/main" val="0"/>
              </a:ext>
            </a:extLst>
          </a:blip>
          <a:srcRect l="7900" t="19149" r="6805" b="19336"/>
          <a:stretch/>
        </p:blipFill>
        <p:spPr>
          <a:xfrm>
            <a:off x="533400" y="533400"/>
            <a:ext cx="8229600" cy="6019800"/>
          </a:xfrm>
          <a:prstGeom prst="rect">
            <a:avLst/>
          </a:prstGeom>
        </p:spPr>
      </p:pic>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115392" y="537704"/>
            <a:ext cx="4877434" cy="4804859"/>
          </a:xfrm>
          <a:prstGeom prst="rect">
            <a:avLst/>
          </a:prstGeom>
        </p:spPr>
      </p:pic>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115392" y="5342564"/>
            <a:ext cx="4877434" cy="1219638"/>
          </a:xfrm>
          <a:prstGeom prst="rect">
            <a:avLst/>
          </a:prstGeom>
        </p:spPr>
      </p:pic>
      <p:grpSp>
        <p:nvGrpSpPr>
          <p:cNvPr id="42" name="Group 41">
            <a:extLst>
              <a:ext uri="{FF2B5EF4-FFF2-40B4-BE49-F238E27FC236}">
                <a16:creationId xmlns:a16="http://schemas.microsoft.com/office/drawing/2014/main" id="{8A48DC6E-5C6A-4A57-8A78-B09BE503F40B}"/>
              </a:ext>
            </a:extLst>
          </p:cNvPr>
          <p:cNvGrpSpPr/>
          <p:nvPr/>
        </p:nvGrpSpPr>
        <p:grpSpPr>
          <a:xfrm>
            <a:off x="1097280" y="23731834"/>
            <a:ext cx="4509015" cy="923330"/>
            <a:chOff x="619432" y="18949412"/>
            <a:chExt cx="4509015" cy="923330"/>
          </a:xfrm>
        </p:grpSpPr>
        <p:sp>
          <p:nvSpPr>
            <p:cNvPr id="43" name="TextBox 42">
              <a:extLst>
                <a:ext uri="{FF2B5EF4-FFF2-40B4-BE49-F238E27FC236}">
                  <a16:creationId xmlns:a16="http://schemas.microsoft.com/office/drawing/2014/main" id="{2AE133AC-1DFE-4D6E-B1A3-31B930A6602E}"/>
                </a:ext>
              </a:extLst>
            </p:cNvPr>
            <p:cNvSpPr txBox="1"/>
            <p:nvPr/>
          </p:nvSpPr>
          <p:spPr>
            <a:xfrm>
              <a:off x="1076632" y="18949412"/>
              <a:ext cx="4051815" cy="923330"/>
            </a:xfrm>
            <a:prstGeom prst="rect">
              <a:avLst/>
            </a:prstGeom>
            <a:ln>
              <a:noFill/>
            </a:ln>
            <a:effectLst/>
          </p:spPr>
          <p:style>
            <a:lnRef idx="2">
              <a:schemeClr val="dk1"/>
            </a:lnRef>
            <a:fillRef idx="1">
              <a:schemeClr val="lt1"/>
            </a:fillRef>
            <a:effectRef idx="0">
              <a:schemeClr val="dk1"/>
            </a:effectRef>
            <a:fontRef idx="minor">
              <a:schemeClr val="dk1"/>
            </a:fontRef>
          </p:style>
          <p:txBody>
            <a:bodyPr wrap="none" lIns="274320" rIns="274320" rtlCol="0">
              <a:spAutoFit/>
            </a:bodyPr>
            <a:lstStyle/>
            <a:p>
              <a:pPr defTabSz="4702588">
                <a:defRPr/>
              </a:pPr>
              <a:r>
                <a:rPr lang="en-US" sz="5400" dirty="0" smtClean="0">
                  <a:solidFill>
                    <a:schemeClr val="tx2"/>
                  </a:solidFill>
                  <a:latin typeface="Amaranth" panose="02000503050000020004" pitchFamily="2" charset="0"/>
                </a:rPr>
                <a:t>Background</a:t>
              </a:r>
              <a:endParaRPr lang="en-US" sz="5400" dirty="0">
                <a:solidFill>
                  <a:schemeClr val="tx2"/>
                </a:solidFill>
                <a:latin typeface="Amaranth" panose="02000503050000020004" pitchFamily="2" charset="0"/>
              </a:endParaRPr>
            </a:p>
          </p:txBody>
        </p:sp>
        <p:sp>
          <p:nvSpPr>
            <p:cNvPr id="44" name="Rectangle 43">
              <a:extLst>
                <a:ext uri="{FF2B5EF4-FFF2-40B4-BE49-F238E27FC236}">
                  <a16:creationId xmlns:a16="http://schemas.microsoft.com/office/drawing/2014/main" id="{F1C45890-5A72-41A6-9C21-8464F46D0E48}"/>
                </a:ext>
              </a:extLst>
            </p:cNvPr>
            <p:cNvSpPr/>
            <p:nvPr/>
          </p:nvSpPr>
          <p:spPr bwMode="auto">
            <a:xfrm>
              <a:off x="619432" y="19087912"/>
              <a:ext cx="457200" cy="646331"/>
            </a:xfrm>
            <a:prstGeom prst="rect">
              <a:avLst/>
            </a:prstGeom>
            <a:solidFill>
              <a:schemeClr val="tx2"/>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703763" rtl="0" eaLnBrk="1" fontAlgn="base" latinLnBrk="0" hangingPunct="1">
                <a:lnSpc>
                  <a:spcPct val="100000"/>
                </a:lnSpc>
                <a:spcBef>
                  <a:spcPct val="0"/>
                </a:spcBef>
                <a:spcAft>
                  <a:spcPct val="0"/>
                </a:spcAft>
                <a:buClrTx/>
                <a:buSzTx/>
                <a:buFontTx/>
                <a:buNone/>
              </a:pPr>
              <a:endParaRPr kumimoji="0" lang="en-US" sz="4500" b="0" i="0" u="none" strike="noStrike" cap="none" normalizeH="0" baseline="0">
                <a:ln>
                  <a:noFill/>
                </a:ln>
                <a:solidFill>
                  <a:schemeClr val="tx1"/>
                </a:solidFill>
                <a:effectLst/>
                <a:latin typeface="Arial" pitchFamily="34" charset="0"/>
              </a:endParaRPr>
            </a:p>
          </p:txBody>
        </p:sp>
      </p:grpSp>
      <p:sp>
        <p:nvSpPr>
          <p:cNvPr id="45" name="TextBox 19">
            <a:extLst>
              <a:ext uri="{FF2B5EF4-FFF2-40B4-BE49-F238E27FC236}">
                <a16:creationId xmlns:a16="http://schemas.microsoft.com/office/drawing/2014/main" id="{D1DF76C2-CA55-4287-8208-00375EA04995}"/>
              </a:ext>
            </a:extLst>
          </p:cNvPr>
          <p:cNvSpPr txBox="1">
            <a:spLocks noChangeArrowheads="1"/>
          </p:cNvSpPr>
          <p:nvPr/>
        </p:nvSpPr>
        <p:spPr bwMode="auto">
          <a:xfrm>
            <a:off x="1045134" y="24872457"/>
            <a:ext cx="9601200" cy="69865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8" tIns="45709" rIns="91418" bIns="45709">
            <a:spAutoFit/>
          </a:bodyPr>
          <a:lstStyle>
            <a:defPPr>
              <a:defRPr kern="1200" smtId="4294967295"/>
            </a:defPPr>
            <a:lvl1pPr eaLnBrk="0" hangingPunct="0">
              <a:defRPr sz="2000">
                <a:solidFill>
                  <a:schemeClr val="tx1"/>
                </a:solidFill>
                <a:latin typeface="Arial"/>
                <a:ea typeface="ＭＳ Ｐゴシック" pitchFamily="-106" charset="-128"/>
              </a:defRPr>
            </a:lvl1pPr>
            <a:lvl2pPr eaLnBrk="0" hangingPunct="0">
              <a:defRPr sz="2000">
                <a:solidFill>
                  <a:schemeClr val="tx1"/>
                </a:solidFill>
                <a:latin typeface="Arial"/>
                <a:ea typeface="ＭＳ Ｐゴシック" pitchFamily="-106" charset="-128"/>
              </a:defRPr>
            </a:lvl2pPr>
            <a:lvl3pPr marL="1143000" indent="-228600" eaLnBrk="0" hangingPunct="0">
              <a:defRPr sz="2000">
                <a:solidFill>
                  <a:schemeClr val="tx1"/>
                </a:solidFill>
                <a:latin typeface="Arial"/>
                <a:ea typeface="ＭＳ Ｐゴシック" pitchFamily="-106" charset="-128"/>
              </a:defRPr>
            </a:lvl3pPr>
            <a:lvl4pPr marL="1600200" indent="-228600" eaLnBrk="0" hangingPunct="0">
              <a:defRPr sz="2000">
                <a:solidFill>
                  <a:schemeClr val="tx1"/>
                </a:solidFill>
                <a:latin typeface="Arial"/>
                <a:ea typeface="ＭＳ Ｐゴシック" pitchFamily="-106" charset="-128"/>
              </a:defRPr>
            </a:lvl4pPr>
            <a:lvl5pPr marL="2057400" indent="-228600" eaLnBrk="0" hangingPunct="0">
              <a:defRPr sz="2000">
                <a:solidFill>
                  <a:schemeClr val="tx1"/>
                </a:solidFill>
                <a:latin typeface="Arial"/>
                <a:ea typeface="ＭＳ Ｐゴシック" pitchFamily="-106" charset="-128"/>
              </a:defRPr>
            </a:lvl5pPr>
            <a:lvl6pPr marL="2514600" indent="-228600" eaLnBrk="0" fontAlgn="base" hangingPunct="0">
              <a:spcBef>
                <a:spcPct val="0"/>
              </a:spcBef>
              <a:spcAft>
                <a:spcPct val="0"/>
              </a:spcAft>
              <a:defRPr sz="2000">
                <a:solidFill>
                  <a:schemeClr val="tx1"/>
                </a:solidFill>
                <a:latin typeface="Arial"/>
                <a:ea typeface="ＭＳ Ｐゴシック" pitchFamily="-106" charset="-128"/>
              </a:defRPr>
            </a:lvl6pPr>
            <a:lvl7pPr marL="2971800" indent="-228600" eaLnBrk="0" fontAlgn="base" hangingPunct="0">
              <a:spcBef>
                <a:spcPct val="0"/>
              </a:spcBef>
              <a:spcAft>
                <a:spcPct val="0"/>
              </a:spcAft>
              <a:defRPr sz="2000">
                <a:solidFill>
                  <a:schemeClr val="tx1"/>
                </a:solidFill>
                <a:latin typeface="Arial"/>
                <a:ea typeface="ＭＳ Ｐゴシック" pitchFamily="-106" charset="-128"/>
              </a:defRPr>
            </a:lvl7pPr>
            <a:lvl8pPr marL="3429000" indent="-228600" eaLnBrk="0" fontAlgn="base" hangingPunct="0">
              <a:spcBef>
                <a:spcPct val="0"/>
              </a:spcBef>
              <a:spcAft>
                <a:spcPct val="0"/>
              </a:spcAft>
              <a:defRPr sz="2000">
                <a:solidFill>
                  <a:schemeClr val="tx1"/>
                </a:solidFill>
                <a:latin typeface="Arial"/>
                <a:ea typeface="ＭＳ Ｐゴシック" pitchFamily="-106" charset="-128"/>
              </a:defRPr>
            </a:lvl8pPr>
            <a:lvl9pPr marL="3886200" indent="-228600" eaLnBrk="0" fontAlgn="base" hangingPunct="0">
              <a:spcBef>
                <a:spcPct val="0"/>
              </a:spcBef>
              <a:spcAft>
                <a:spcPct val="0"/>
              </a:spcAft>
              <a:defRPr sz="2000">
                <a:solidFill>
                  <a:schemeClr val="tx1"/>
                </a:solidFill>
                <a:latin typeface="Arial"/>
                <a:ea typeface="ＭＳ Ｐゴシック" pitchFamily="-106" charset="-128"/>
              </a:defRPr>
            </a:lvl9pPr>
          </a:lstStyle>
          <a:p>
            <a:r>
              <a:rPr lang="en-US" sz="3200" dirty="0">
                <a:latin typeface="Titillium Web" panose="020B0604020202020204" charset="0"/>
              </a:rPr>
              <a:t>Marci is a former UTA Alumnus and the product owner. She has been living with ALS for years </a:t>
            </a:r>
            <a:r>
              <a:rPr lang="en-US" sz="3200" dirty="0" smtClean="0">
                <a:latin typeface="Titillium Web" panose="020B0604020202020204" charset="0"/>
              </a:rPr>
              <a:t>now and </a:t>
            </a:r>
            <a:r>
              <a:rPr lang="en-US" sz="3200" dirty="0">
                <a:latin typeface="Titillium Web" panose="020B0604020202020204" charset="0"/>
              </a:rPr>
              <a:t>needs an eye tracker and typing system to communicate. She has been using the same system </a:t>
            </a:r>
            <a:r>
              <a:rPr lang="en-US" sz="3200" dirty="0" smtClean="0">
                <a:latin typeface="Titillium Web" panose="020B0604020202020204" charset="0"/>
              </a:rPr>
              <a:t>for years </a:t>
            </a:r>
            <a:r>
              <a:rPr lang="en-US" sz="3200" dirty="0">
                <a:latin typeface="Titillium Web" panose="020B0604020202020204" charset="0"/>
              </a:rPr>
              <a:t>since it was reliable and she was skilled at using it, however the manufacturer was bought </a:t>
            </a:r>
            <a:r>
              <a:rPr lang="en-US" sz="3200" dirty="0" smtClean="0">
                <a:latin typeface="Titillium Web" panose="020B0604020202020204" charset="0"/>
              </a:rPr>
              <a:t>out and </a:t>
            </a:r>
            <a:r>
              <a:rPr lang="en-US" sz="3200" dirty="0">
                <a:latin typeface="Titillium Web" panose="020B0604020202020204" charset="0"/>
              </a:rPr>
              <a:t>support for the </a:t>
            </a:r>
            <a:r>
              <a:rPr lang="en-US" sz="3200" dirty="0" smtClean="0">
                <a:latin typeface="Titillium Web" panose="020B0604020202020204" charset="0"/>
              </a:rPr>
              <a:t>device </a:t>
            </a:r>
            <a:r>
              <a:rPr lang="en-US" sz="3200" dirty="0">
                <a:latin typeface="Titillium Web" panose="020B0604020202020204" charset="0"/>
              </a:rPr>
              <a:t>was dropped, so they are in need of a new system as their current eye </a:t>
            </a:r>
            <a:r>
              <a:rPr lang="en-US" sz="3200" dirty="0" smtClean="0">
                <a:latin typeface="Titillium Web" panose="020B0604020202020204" charset="0"/>
              </a:rPr>
              <a:t>typing system </a:t>
            </a:r>
            <a:r>
              <a:rPr lang="en-US" sz="3200" dirty="0">
                <a:latin typeface="Titillium Web" panose="020B0604020202020204" charset="0"/>
              </a:rPr>
              <a:t>decays </a:t>
            </a:r>
            <a:r>
              <a:rPr lang="en-US" sz="3200" dirty="0" smtClean="0">
                <a:latin typeface="Titillium Web" panose="020B0604020202020204" charset="0"/>
              </a:rPr>
              <a:t>without </a:t>
            </a:r>
            <a:r>
              <a:rPr lang="en-US" sz="3200" dirty="0">
                <a:latin typeface="Titillium Web" panose="020B0604020202020204" charset="0"/>
              </a:rPr>
              <a:t>software or hardware support. </a:t>
            </a:r>
            <a:r>
              <a:rPr lang="en-US" sz="3200" dirty="0" smtClean="0">
                <a:latin typeface="Titillium Web" panose="020B0604020202020204" charset="0"/>
              </a:rPr>
              <a:t>Our team, </a:t>
            </a:r>
            <a:r>
              <a:rPr lang="en-US" sz="3200" dirty="0" err="1" smtClean="0">
                <a:latin typeface="Titillium Web" panose="020B0604020202020204" charset="0"/>
              </a:rPr>
              <a:t>EyeTGuys</a:t>
            </a:r>
            <a:r>
              <a:rPr lang="en-US" sz="3200" dirty="0">
                <a:latin typeface="Titillium Web" panose="020B0604020202020204" charset="0"/>
              </a:rPr>
              <a:t>, was tasked with the creation of </a:t>
            </a:r>
            <a:r>
              <a:rPr lang="en-US" sz="3200" dirty="0" smtClean="0">
                <a:latin typeface="Titillium Web" panose="020B0604020202020204" charset="0"/>
              </a:rPr>
              <a:t>the hardware </a:t>
            </a:r>
            <a:r>
              <a:rPr lang="en-US" sz="3200" dirty="0">
                <a:latin typeface="Titillium Web" panose="020B0604020202020204" charset="0"/>
              </a:rPr>
              <a:t>eye tracking system </a:t>
            </a:r>
            <a:r>
              <a:rPr lang="en-US" sz="3200" dirty="0" smtClean="0">
                <a:latin typeface="Titillium Web" panose="020B0604020202020204" charset="0"/>
              </a:rPr>
              <a:t>consisting of </a:t>
            </a:r>
            <a:r>
              <a:rPr lang="en-US" sz="3200" dirty="0">
                <a:latin typeface="Titillium Web" panose="020B0604020202020204" charset="0"/>
              </a:rPr>
              <a:t>remote cameras, and a machine to run the image processing. Our sister team, </a:t>
            </a:r>
            <a:r>
              <a:rPr lang="en-US" sz="3200" dirty="0" err="1">
                <a:latin typeface="Titillium Web" panose="020B0604020202020204" charset="0"/>
              </a:rPr>
              <a:t>EyeType</a:t>
            </a:r>
            <a:r>
              <a:rPr lang="en-US" sz="3200" dirty="0">
                <a:latin typeface="Titillium Web" panose="020B0604020202020204" charset="0"/>
              </a:rPr>
              <a:t> was </a:t>
            </a:r>
            <a:r>
              <a:rPr lang="en-US" sz="3200" dirty="0" smtClean="0">
                <a:latin typeface="Titillium Web" panose="020B0604020202020204" charset="0"/>
              </a:rPr>
              <a:t>tasking with </a:t>
            </a:r>
            <a:r>
              <a:rPr lang="en-US" sz="3200" dirty="0">
                <a:latin typeface="Titillium Web" panose="020B0604020202020204" charset="0"/>
              </a:rPr>
              <a:t>creating the accessibility tool and keyboard app extension.</a:t>
            </a:r>
          </a:p>
        </p:txBody>
      </p:sp>
      <p:sp>
        <p:nvSpPr>
          <p:cNvPr id="46" name="TextBox 19">
            <a:extLst>
              <a:ext uri="{FF2B5EF4-FFF2-40B4-BE49-F238E27FC236}">
                <a16:creationId xmlns:a16="http://schemas.microsoft.com/office/drawing/2014/main" id="{DCB5B9DC-AFC8-48DD-8E5A-79F4EB3B3EE2}"/>
              </a:ext>
            </a:extLst>
          </p:cNvPr>
          <p:cNvSpPr txBox="1">
            <a:spLocks noChangeArrowheads="1"/>
          </p:cNvSpPr>
          <p:nvPr/>
        </p:nvSpPr>
        <p:spPr bwMode="auto">
          <a:xfrm>
            <a:off x="21436781" y="16984356"/>
            <a:ext cx="9958150" cy="86238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8" tIns="45709" rIns="91418" bIns="45709">
            <a:spAutoFit/>
          </a:bodyPr>
          <a:lstStyle>
            <a:defPPr>
              <a:defRPr kern="1200" smtId="4294967295"/>
            </a:defPPr>
            <a:lvl1pPr eaLnBrk="0" hangingPunct="0">
              <a:defRPr sz="2000">
                <a:solidFill>
                  <a:schemeClr val="tx1"/>
                </a:solidFill>
                <a:latin typeface="Arial"/>
                <a:ea typeface="ＭＳ Ｐゴシック" pitchFamily="-106" charset="-128"/>
              </a:defRPr>
            </a:lvl1pPr>
            <a:lvl2pPr eaLnBrk="0" hangingPunct="0">
              <a:defRPr sz="2000">
                <a:solidFill>
                  <a:schemeClr val="tx1"/>
                </a:solidFill>
                <a:latin typeface="Arial"/>
                <a:ea typeface="ＭＳ Ｐゴシック" pitchFamily="-106" charset="-128"/>
              </a:defRPr>
            </a:lvl2pPr>
            <a:lvl3pPr marL="1143000" indent="-228600" eaLnBrk="0" hangingPunct="0">
              <a:defRPr sz="2000">
                <a:solidFill>
                  <a:schemeClr val="tx1"/>
                </a:solidFill>
                <a:latin typeface="Arial"/>
                <a:ea typeface="ＭＳ Ｐゴシック" pitchFamily="-106" charset="-128"/>
              </a:defRPr>
            </a:lvl3pPr>
            <a:lvl4pPr marL="1600200" indent="-228600" eaLnBrk="0" hangingPunct="0">
              <a:defRPr sz="2000">
                <a:solidFill>
                  <a:schemeClr val="tx1"/>
                </a:solidFill>
                <a:latin typeface="Arial"/>
                <a:ea typeface="ＭＳ Ｐゴシック" pitchFamily="-106" charset="-128"/>
              </a:defRPr>
            </a:lvl4pPr>
            <a:lvl5pPr marL="2057400" indent="-228600" eaLnBrk="0" hangingPunct="0">
              <a:defRPr sz="2000">
                <a:solidFill>
                  <a:schemeClr val="tx1"/>
                </a:solidFill>
                <a:latin typeface="Arial"/>
                <a:ea typeface="ＭＳ Ｐゴシック" pitchFamily="-106" charset="-128"/>
              </a:defRPr>
            </a:lvl5pPr>
            <a:lvl6pPr marL="2514600" indent="-228600" eaLnBrk="0" fontAlgn="base" hangingPunct="0">
              <a:spcBef>
                <a:spcPct val="0"/>
              </a:spcBef>
              <a:spcAft>
                <a:spcPct val="0"/>
              </a:spcAft>
              <a:defRPr sz="2000">
                <a:solidFill>
                  <a:schemeClr val="tx1"/>
                </a:solidFill>
                <a:latin typeface="Arial"/>
                <a:ea typeface="ＭＳ Ｐゴシック" pitchFamily="-106" charset="-128"/>
              </a:defRPr>
            </a:lvl6pPr>
            <a:lvl7pPr marL="2971800" indent="-228600" eaLnBrk="0" fontAlgn="base" hangingPunct="0">
              <a:spcBef>
                <a:spcPct val="0"/>
              </a:spcBef>
              <a:spcAft>
                <a:spcPct val="0"/>
              </a:spcAft>
              <a:defRPr sz="2000">
                <a:solidFill>
                  <a:schemeClr val="tx1"/>
                </a:solidFill>
                <a:latin typeface="Arial"/>
                <a:ea typeface="ＭＳ Ｐゴシック" pitchFamily="-106" charset="-128"/>
              </a:defRPr>
            </a:lvl7pPr>
            <a:lvl8pPr marL="3429000" indent="-228600" eaLnBrk="0" fontAlgn="base" hangingPunct="0">
              <a:spcBef>
                <a:spcPct val="0"/>
              </a:spcBef>
              <a:spcAft>
                <a:spcPct val="0"/>
              </a:spcAft>
              <a:defRPr sz="2000">
                <a:solidFill>
                  <a:schemeClr val="tx1"/>
                </a:solidFill>
                <a:latin typeface="Arial"/>
                <a:ea typeface="ＭＳ Ｐゴシック" pitchFamily="-106" charset="-128"/>
              </a:defRPr>
            </a:lvl8pPr>
            <a:lvl9pPr marL="3886200" indent="-228600" eaLnBrk="0" fontAlgn="base" hangingPunct="0">
              <a:spcBef>
                <a:spcPct val="0"/>
              </a:spcBef>
              <a:spcAft>
                <a:spcPct val="0"/>
              </a:spcAft>
              <a:defRPr sz="2000">
                <a:solidFill>
                  <a:schemeClr val="tx1"/>
                </a:solidFill>
                <a:latin typeface="Arial"/>
                <a:ea typeface="ＭＳ Ｐゴシック" pitchFamily="-106" charset="-128"/>
              </a:defRPr>
            </a:lvl9pPr>
          </a:lstStyle>
          <a:p>
            <a:pPr algn="just">
              <a:lnSpc>
                <a:spcPct val="110000"/>
              </a:lnSpc>
            </a:pPr>
            <a:r>
              <a:rPr lang="en-US" sz="2800" u="sng" dirty="0" smtClean="0">
                <a:latin typeface="Titillium Web" panose="00000500000000000000" pitchFamily="2" charset="0"/>
                <a:cs typeface="Arial" pitchFamily="34" charset="0"/>
              </a:rPr>
              <a:t>Packaging: </a:t>
            </a:r>
            <a:r>
              <a:rPr lang="en-US" sz="2800" dirty="0">
                <a:latin typeface="Titillium Web" panose="00000500000000000000" pitchFamily="2" charset="0"/>
                <a:cs typeface="Arial" pitchFamily="34" charset="0"/>
              </a:rPr>
              <a:t>Camera is </a:t>
            </a:r>
            <a:r>
              <a:rPr lang="en-US" sz="2800" dirty="0" smtClean="0">
                <a:latin typeface="Titillium Web" panose="00000500000000000000" pitchFamily="2" charset="0"/>
                <a:cs typeface="Arial" pitchFamily="34" charset="0"/>
              </a:rPr>
              <a:t>used </a:t>
            </a:r>
            <a:r>
              <a:rPr lang="en-US" sz="2800" dirty="0">
                <a:latin typeface="Titillium Web" panose="00000500000000000000" pitchFamily="2" charset="0"/>
                <a:cs typeface="Arial" pitchFamily="34" charset="0"/>
              </a:rPr>
              <a:t>for eye tracking and a mount </a:t>
            </a:r>
            <a:r>
              <a:rPr lang="en-US" sz="2800" dirty="0" smtClean="0">
                <a:latin typeface="Titillium Web" panose="00000500000000000000" pitchFamily="2" charset="0"/>
                <a:cs typeface="Arial" pitchFamily="34" charset="0"/>
              </a:rPr>
              <a:t>is designed </a:t>
            </a:r>
            <a:r>
              <a:rPr lang="en-US" sz="2800" dirty="0">
                <a:latin typeface="Titillium Web" panose="00000500000000000000" pitchFamily="2" charset="0"/>
                <a:cs typeface="Arial" pitchFamily="34" charset="0"/>
              </a:rPr>
              <a:t>to contain the exposed PCB, hold any lenses or filters needed in front of the sensor, hold the IR lights to illuminate the viewing target, and with any manual articulation device so that the camera may be pointed at the customer’s eye, or the possible low priority automatic articulator. </a:t>
            </a:r>
            <a:endParaRPr lang="en-US" sz="2800" dirty="0" smtClean="0">
              <a:latin typeface="Titillium Web" panose="00000500000000000000" pitchFamily="2" charset="0"/>
              <a:cs typeface="Arial" pitchFamily="34" charset="0"/>
            </a:endParaRPr>
          </a:p>
          <a:p>
            <a:pPr algn="just">
              <a:lnSpc>
                <a:spcPct val="110000"/>
              </a:lnSpc>
            </a:pPr>
            <a:endParaRPr lang="en-US" sz="2800" dirty="0" smtClean="0">
              <a:latin typeface="Titillium Web" panose="00000500000000000000" pitchFamily="2" charset="0"/>
              <a:cs typeface="Arial" pitchFamily="34" charset="0"/>
            </a:endParaRPr>
          </a:p>
          <a:p>
            <a:pPr algn="just">
              <a:lnSpc>
                <a:spcPct val="110000"/>
              </a:lnSpc>
            </a:pPr>
            <a:r>
              <a:rPr lang="en-US" sz="2800" dirty="0" smtClean="0">
                <a:latin typeface="Titillium Web" panose="00000500000000000000" pitchFamily="2" charset="0"/>
                <a:cs typeface="Arial" pitchFamily="34" charset="0"/>
              </a:rPr>
              <a:t>Screen is used to display keyboards and available </a:t>
            </a:r>
            <a:r>
              <a:rPr lang="en-US" sz="2800" dirty="0">
                <a:latin typeface="Titillium Web" panose="00000500000000000000" pitchFamily="2" charset="0"/>
                <a:cs typeface="Arial" pitchFamily="34" charset="0"/>
              </a:rPr>
              <a:t>to type from. </a:t>
            </a:r>
            <a:endParaRPr lang="en-US" sz="2800" dirty="0" smtClean="0">
              <a:latin typeface="Titillium Web" panose="00000500000000000000" pitchFamily="2" charset="0"/>
              <a:cs typeface="Arial" pitchFamily="34" charset="0"/>
            </a:endParaRPr>
          </a:p>
          <a:p>
            <a:pPr algn="just">
              <a:lnSpc>
                <a:spcPct val="110000"/>
              </a:lnSpc>
            </a:pPr>
            <a:endParaRPr lang="en-US" sz="2800" dirty="0" smtClean="0">
              <a:latin typeface="Titillium Web" panose="00000500000000000000" pitchFamily="2" charset="0"/>
              <a:cs typeface="Arial" pitchFamily="34" charset="0"/>
            </a:endParaRPr>
          </a:p>
          <a:p>
            <a:pPr algn="just">
              <a:lnSpc>
                <a:spcPct val="110000"/>
              </a:lnSpc>
            </a:pPr>
            <a:r>
              <a:rPr lang="en-US" sz="2800" dirty="0" smtClean="0">
                <a:latin typeface="Titillium Web" panose="00000500000000000000" pitchFamily="2" charset="0"/>
                <a:cs typeface="Arial" pitchFamily="34" charset="0"/>
              </a:rPr>
              <a:t>A </a:t>
            </a:r>
            <a:r>
              <a:rPr lang="en-US" sz="2800" dirty="0">
                <a:latin typeface="Titillium Web" panose="00000500000000000000" pitchFamily="2" charset="0"/>
                <a:cs typeface="Arial" pitchFamily="34" charset="0"/>
              </a:rPr>
              <a:t>battery is necessary to meet the mobility requirements of the customer and to power the eye tracking system. </a:t>
            </a:r>
            <a:endParaRPr lang="en-US" sz="2800" dirty="0" smtClean="0">
              <a:latin typeface="Titillium Web" panose="00000500000000000000" pitchFamily="2" charset="0"/>
              <a:cs typeface="Arial" pitchFamily="34" charset="0"/>
            </a:endParaRPr>
          </a:p>
          <a:p>
            <a:pPr algn="just">
              <a:lnSpc>
                <a:spcPct val="110000"/>
              </a:lnSpc>
            </a:pPr>
            <a:endParaRPr lang="en-US" sz="2800" dirty="0">
              <a:latin typeface="Titillium Web" panose="00000500000000000000" pitchFamily="2" charset="0"/>
              <a:cs typeface="Arial" pitchFamily="34" charset="0"/>
            </a:endParaRPr>
          </a:p>
          <a:p>
            <a:pPr algn="just">
              <a:lnSpc>
                <a:spcPct val="110000"/>
              </a:lnSpc>
            </a:pPr>
            <a:r>
              <a:rPr lang="en-US" sz="2800" dirty="0" smtClean="0">
                <a:latin typeface="Titillium Web" panose="00000500000000000000" pitchFamily="2" charset="0"/>
                <a:cs typeface="Arial" pitchFamily="34" charset="0"/>
              </a:rPr>
              <a:t>The </a:t>
            </a:r>
            <a:r>
              <a:rPr lang="en-US" sz="2800" dirty="0">
                <a:latin typeface="Titillium Web" panose="00000500000000000000" pitchFamily="2" charset="0"/>
                <a:cs typeface="Arial" pitchFamily="34" charset="0"/>
              </a:rPr>
              <a:t>embedded controller must have a custom PCB fabricated that contains all the necessary </a:t>
            </a:r>
            <a:r>
              <a:rPr lang="en-US" sz="2800" dirty="0" smtClean="0">
                <a:latin typeface="Titillium Web" panose="00000500000000000000" pitchFamily="2" charset="0"/>
                <a:cs typeface="Arial" pitchFamily="34" charset="0"/>
              </a:rPr>
              <a:t>peripheral ports </a:t>
            </a:r>
            <a:r>
              <a:rPr lang="en-US" sz="2800" dirty="0">
                <a:latin typeface="Titillium Web" panose="00000500000000000000" pitchFamily="2" charset="0"/>
                <a:cs typeface="Arial" pitchFamily="34" charset="0"/>
              </a:rPr>
              <a:t>and pin outs for the design, and must be designed with screw holes to be mounted inside </a:t>
            </a:r>
            <a:r>
              <a:rPr lang="en-US" sz="2800" dirty="0" smtClean="0">
                <a:latin typeface="Titillium Web" panose="00000500000000000000" pitchFamily="2" charset="0"/>
                <a:cs typeface="Arial" pitchFamily="34" charset="0"/>
              </a:rPr>
              <a:t>its enclosure </a:t>
            </a:r>
            <a:r>
              <a:rPr lang="en-US" sz="2800" dirty="0">
                <a:latin typeface="Titillium Web" panose="00000500000000000000" pitchFamily="2" charset="0"/>
                <a:cs typeface="Arial" pitchFamily="34" charset="0"/>
              </a:rPr>
              <a:t>which also must be designed with ports for power and any outputs or inputs, and with </a:t>
            </a:r>
            <a:r>
              <a:rPr lang="en-US" sz="2800" dirty="0" smtClean="0">
                <a:latin typeface="Titillium Web" panose="00000500000000000000" pitchFamily="2" charset="0"/>
                <a:cs typeface="Arial" pitchFamily="34" charset="0"/>
              </a:rPr>
              <a:t>a power </a:t>
            </a:r>
            <a:r>
              <a:rPr lang="en-US" sz="2800" dirty="0">
                <a:latin typeface="Titillium Web" panose="00000500000000000000" pitchFamily="2" charset="0"/>
                <a:cs typeface="Arial" pitchFamily="34" charset="0"/>
              </a:rPr>
              <a:t>light, and place for the character LCD display. </a:t>
            </a:r>
            <a:endParaRPr lang="en-US" sz="2800" u="sng" dirty="0">
              <a:latin typeface="Titillium Web" panose="00000500000000000000" pitchFamily="2" charset="0"/>
              <a:cs typeface="Arial" pitchFamily="34" charset="0"/>
            </a:endParaRPr>
          </a:p>
        </p:txBody>
      </p:sp>
      <p:sp>
        <p:nvSpPr>
          <p:cNvPr id="48" name="TextBox 19">
            <a:extLst>
              <a:ext uri="{FF2B5EF4-FFF2-40B4-BE49-F238E27FC236}">
                <a16:creationId xmlns:a16="http://schemas.microsoft.com/office/drawing/2014/main" id="{DCB5B9DC-AFC8-48DD-8E5A-79F4EB3B3EE2}"/>
              </a:ext>
            </a:extLst>
          </p:cNvPr>
          <p:cNvSpPr txBox="1">
            <a:spLocks noChangeArrowheads="1"/>
          </p:cNvSpPr>
          <p:nvPr/>
        </p:nvSpPr>
        <p:spPr bwMode="auto">
          <a:xfrm>
            <a:off x="11795760" y="23536001"/>
            <a:ext cx="9584348" cy="1988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8" tIns="45709" rIns="91418" bIns="45709">
            <a:spAutoFit/>
          </a:bodyPr>
          <a:lstStyle>
            <a:defPPr>
              <a:defRPr kern="1200" smtId="4294967295"/>
            </a:defPPr>
            <a:lvl1pPr eaLnBrk="0" hangingPunct="0">
              <a:defRPr sz="2000">
                <a:solidFill>
                  <a:schemeClr val="tx1"/>
                </a:solidFill>
                <a:latin typeface="Arial"/>
                <a:ea typeface="ＭＳ Ｐゴシック" pitchFamily="-106" charset="-128"/>
              </a:defRPr>
            </a:lvl1pPr>
            <a:lvl2pPr eaLnBrk="0" hangingPunct="0">
              <a:defRPr sz="2000">
                <a:solidFill>
                  <a:schemeClr val="tx1"/>
                </a:solidFill>
                <a:latin typeface="Arial"/>
                <a:ea typeface="ＭＳ Ｐゴシック" pitchFamily="-106" charset="-128"/>
              </a:defRPr>
            </a:lvl2pPr>
            <a:lvl3pPr marL="1143000" indent="-228600" eaLnBrk="0" hangingPunct="0">
              <a:defRPr sz="2000">
                <a:solidFill>
                  <a:schemeClr val="tx1"/>
                </a:solidFill>
                <a:latin typeface="Arial"/>
                <a:ea typeface="ＭＳ Ｐゴシック" pitchFamily="-106" charset="-128"/>
              </a:defRPr>
            </a:lvl3pPr>
            <a:lvl4pPr marL="1600200" indent="-228600" eaLnBrk="0" hangingPunct="0">
              <a:defRPr sz="2000">
                <a:solidFill>
                  <a:schemeClr val="tx1"/>
                </a:solidFill>
                <a:latin typeface="Arial"/>
                <a:ea typeface="ＭＳ Ｐゴシック" pitchFamily="-106" charset="-128"/>
              </a:defRPr>
            </a:lvl4pPr>
            <a:lvl5pPr marL="2057400" indent="-228600" eaLnBrk="0" hangingPunct="0">
              <a:defRPr sz="2000">
                <a:solidFill>
                  <a:schemeClr val="tx1"/>
                </a:solidFill>
                <a:latin typeface="Arial"/>
                <a:ea typeface="ＭＳ Ｐゴシック" pitchFamily="-106" charset="-128"/>
              </a:defRPr>
            </a:lvl5pPr>
            <a:lvl6pPr marL="2514600" indent="-228600" eaLnBrk="0" fontAlgn="base" hangingPunct="0">
              <a:spcBef>
                <a:spcPct val="0"/>
              </a:spcBef>
              <a:spcAft>
                <a:spcPct val="0"/>
              </a:spcAft>
              <a:defRPr sz="2000">
                <a:solidFill>
                  <a:schemeClr val="tx1"/>
                </a:solidFill>
                <a:latin typeface="Arial"/>
                <a:ea typeface="ＭＳ Ｐゴシック" pitchFamily="-106" charset="-128"/>
              </a:defRPr>
            </a:lvl6pPr>
            <a:lvl7pPr marL="2971800" indent="-228600" eaLnBrk="0" fontAlgn="base" hangingPunct="0">
              <a:spcBef>
                <a:spcPct val="0"/>
              </a:spcBef>
              <a:spcAft>
                <a:spcPct val="0"/>
              </a:spcAft>
              <a:defRPr sz="2000">
                <a:solidFill>
                  <a:schemeClr val="tx1"/>
                </a:solidFill>
                <a:latin typeface="Arial"/>
                <a:ea typeface="ＭＳ Ｐゴシック" pitchFamily="-106" charset="-128"/>
              </a:defRPr>
            </a:lvl7pPr>
            <a:lvl8pPr marL="3429000" indent="-228600" eaLnBrk="0" fontAlgn="base" hangingPunct="0">
              <a:spcBef>
                <a:spcPct val="0"/>
              </a:spcBef>
              <a:spcAft>
                <a:spcPct val="0"/>
              </a:spcAft>
              <a:defRPr sz="2000">
                <a:solidFill>
                  <a:schemeClr val="tx1"/>
                </a:solidFill>
                <a:latin typeface="Arial"/>
                <a:ea typeface="ＭＳ Ｐゴシック" pitchFamily="-106" charset="-128"/>
              </a:defRPr>
            </a:lvl8pPr>
            <a:lvl9pPr marL="3886200" indent="-228600" eaLnBrk="0" fontAlgn="base" hangingPunct="0">
              <a:spcBef>
                <a:spcPct val="0"/>
              </a:spcBef>
              <a:spcAft>
                <a:spcPct val="0"/>
              </a:spcAft>
              <a:defRPr sz="2000">
                <a:solidFill>
                  <a:schemeClr val="tx1"/>
                </a:solidFill>
                <a:latin typeface="Arial"/>
                <a:ea typeface="ＭＳ Ｐゴシック" pitchFamily="-106" charset="-128"/>
              </a:defRPr>
            </a:lvl9pPr>
          </a:lstStyle>
          <a:p>
            <a:pPr algn="just">
              <a:lnSpc>
                <a:spcPct val="110000"/>
              </a:lnSpc>
            </a:pPr>
            <a:r>
              <a:rPr lang="en-US" sz="2800" u="sng" dirty="0" smtClean="0">
                <a:latin typeface="Titillium Web" panose="00000500000000000000" pitchFamily="2" charset="0"/>
                <a:cs typeface="Arial" pitchFamily="34" charset="0"/>
              </a:rPr>
              <a:t>Maintenance and Support:</a:t>
            </a:r>
            <a:r>
              <a:rPr lang="en-US" sz="2800" dirty="0">
                <a:latin typeface="Titillium Web" panose="00000500000000000000" pitchFamily="2" charset="0"/>
                <a:cs typeface="Arial" pitchFamily="34" charset="0"/>
              </a:rPr>
              <a:t> </a:t>
            </a:r>
            <a:r>
              <a:rPr lang="en-US" sz="2800" dirty="0" smtClean="0">
                <a:latin typeface="Titillium Web" panose="00000500000000000000" pitchFamily="2" charset="0"/>
                <a:cs typeface="Arial" pitchFamily="34" charset="0"/>
              </a:rPr>
              <a:t>The eye tracking system will be on version control after we built it. The camera and the screen won’t really need much maintenance unless they really break </a:t>
            </a:r>
            <a:r>
              <a:rPr lang="en-US" sz="2800" dirty="0">
                <a:latin typeface="Titillium Web" panose="00000500000000000000" pitchFamily="2" charset="0"/>
                <a:cs typeface="Arial" pitchFamily="34" charset="0"/>
              </a:rPr>
              <a:t>down, </a:t>
            </a:r>
            <a:r>
              <a:rPr lang="en-US" sz="2800" dirty="0" smtClean="0">
                <a:latin typeface="Titillium Web" panose="00000500000000000000" pitchFamily="2" charset="0"/>
                <a:cs typeface="Arial" pitchFamily="34" charset="0"/>
              </a:rPr>
              <a:t>then our </a:t>
            </a:r>
            <a:r>
              <a:rPr lang="en-US" sz="2800" dirty="0">
                <a:latin typeface="Titillium Web" panose="00000500000000000000" pitchFamily="2" charset="0"/>
                <a:cs typeface="Arial" pitchFamily="34" charset="0"/>
              </a:rPr>
              <a:t>only choice is to replace them.</a:t>
            </a:r>
            <a:endParaRPr lang="en-US" sz="2800" u="sng" dirty="0">
              <a:latin typeface="Titillium Web" panose="00000500000000000000" pitchFamily="2" charset="0"/>
              <a:cs typeface="Arial" pitchFamily="34" charset="0"/>
            </a:endParaRPr>
          </a:p>
        </p:txBody>
      </p:sp>
      <p:sp>
        <p:nvSpPr>
          <p:cNvPr id="53" name="TextBox 19">
            <a:extLst>
              <a:ext uri="{FF2B5EF4-FFF2-40B4-BE49-F238E27FC236}">
                <a16:creationId xmlns:a16="http://schemas.microsoft.com/office/drawing/2014/main" id="{B259D497-80B4-4EAC-8538-8496595AAFC2}"/>
              </a:ext>
            </a:extLst>
          </p:cNvPr>
          <p:cNvSpPr txBox="1">
            <a:spLocks noChangeArrowheads="1"/>
          </p:cNvSpPr>
          <p:nvPr/>
        </p:nvSpPr>
        <p:spPr bwMode="auto">
          <a:xfrm>
            <a:off x="33192721" y="8919117"/>
            <a:ext cx="9601200" cy="7134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8" tIns="45709" rIns="91418" bIns="45709">
            <a:spAutoFit/>
          </a:bodyPr>
          <a:lstStyle>
            <a:defPPr>
              <a:defRPr kern="1200" smtId="4294967295"/>
            </a:defPPr>
            <a:lvl1pPr eaLnBrk="0" hangingPunct="0">
              <a:defRPr sz="2000">
                <a:solidFill>
                  <a:schemeClr val="tx1"/>
                </a:solidFill>
                <a:latin typeface="Arial"/>
                <a:ea typeface="ＭＳ Ｐゴシック" pitchFamily="-106" charset="-128"/>
              </a:defRPr>
            </a:lvl1pPr>
            <a:lvl2pPr eaLnBrk="0" hangingPunct="0">
              <a:defRPr sz="2000">
                <a:solidFill>
                  <a:schemeClr val="tx1"/>
                </a:solidFill>
                <a:latin typeface="Arial"/>
                <a:ea typeface="ＭＳ Ｐゴシック" pitchFamily="-106" charset="-128"/>
              </a:defRPr>
            </a:lvl2pPr>
            <a:lvl3pPr marL="1143000" indent="-228600" eaLnBrk="0" hangingPunct="0">
              <a:defRPr sz="2000">
                <a:solidFill>
                  <a:schemeClr val="tx1"/>
                </a:solidFill>
                <a:latin typeface="Arial"/>
                <a:ea typeface="ＭＳ Ｐゴシック" pitchFamily="-106" charset="-128"/>
              </a:defRPr>
            </a:lvl3pPr>
            <a:lvl4pPr marL="1600200" indent="-228600" eaLnBrk="0" hangingPunct="0">
              <a:defRPr sz="2000">
                <a:solidFill>
                  <a:schemeClr val="tx1"/>
                </a:solidFill>
                <a:latin typeface="Arial"/>
                <a:ea typeface="ＭＳ Ｐゴシック" pitchFamily="-106" charset="-128"/>
              </a:defRPr>
            </a:lvl4pPr>
            <a:lvl5pPr marL="2057400" indent="-228600" eaLnBrk="0" hangingPunct="0">
              <a:defRPr sz="2000">
                <a:solidFill>
                  <a:schemeClr val="tx1"/>
                </a:solidFill>
                <a:latin typeface="Arial"/>
                <a:ea typeface="ＭＳ Ｐゴシック" pitchFamily="-106" charset="-128"/>
              </a:defRPr>
            </a:lvl5pPr>
            <a:lvl6pPr marL="2514600" indent="-228600" eaLnBrk="0" fontAlgn="base" hangingPunct="0">
              <a:spcBef>
                <a:spcPct val="0"/>
              </a:spcBef>
              <a:spcAft>
                <a:spcPct val="0"/>
              </a:spcAft>
              <a:defRPr sz="2000">
                <a:solidFill>
                  <a:schemeClr val="tx1"/>
                </a:solidFill>
                <a:latin typeface="Arial"/>
                <a:ea typeface="ＭＳ Ｐゴシック" pitchFamily="-106" charset="-128"/>
              </a:defRPr>
            </a:lvl6pPr>
            <a:lvl7pPr marL="2971800" indent="-228600" eaLnBrk="0" fontAlgn="base" hangingPunct="0">
              <a:spcBef>
                <a:spcPct val="0"/>
              </a:spcBef>
              <a:spcAft>
                <a:spcPct val="0"/>
              </a:spcAft>
              <a:defRPr sz="2000">
                <a:solidFill>
                  <a:schemeClr val="tx1"/>
                </a:solidFill>
                <a:latin typeface="Arial"/>
                <a:ea typeface="ＭＳ Ｐゴシック" pitchFamily="-106" charset="-128"/>
              </a:defRPr>
            </a:lvl7pPr>
            <a:lvl8pPr marL="3429000" indent="-228600" eaLnBrk="0" fontAlgn="base" hangingPunct="0">
              <a:spcBef>
                <a:spcPct val="0"/>
              </a:spcBef>
              <a:spcAft>
                <a:spcPct val="0"/>
              </a:spcAft>
              <a:defRPr sz="2000">
                <a:solidFill>
                  <a:schemeClr val="tx1"/>
                </a:solidFill>
                <a:latin typeface="Arial"/>
                <a:ea typeface="ＭＳ Ｐゴシック" pitchFamily="-106" charset="-128"/>
              </a:defRPr>
            </a:lvl8pPr>
            <a:lvl9pPr marL="3886200" indent="-228600" eaLnBrk="0" fontAlgn="base" hangingPunct="0">
              <a:spcBef>
                <a:spcPct val="0"/>
              </a:spcBef>
              <a:spcAft>
                <a:spcPct val="0"/>
              </a:spcAft>
              <a:defRPr sz="2000">
                <a:solidFill>
                  <a:schemeClr val="tx1"/>
                </a:solidFill>
                <a:latin typeface="Arial"/>
                <a:ea typeface="ＭＳ Ｐゴシック" pitchFamily="-106" charset="-128"/>
              </a:defRPr>
            </a:lvl9pPr>
          </a:lstStyle>
          <a:p>
            <a:pPr algn="just">
              <a:lnSpc>
                <a:spcPct val="110000"/>
              </a:lnSpc>
            </a:pPr>
            <a:r>
              <a:rPr lang="en-US" sz="3200" dirty="0">
                <a:latin typeface="Titillium Web" panose="00000500000000000000" pitchFamily="2" charset="0"/>
                <a:cs typeface="Arial" pitchFamily="34" charset="0"/>
              </a:rPr>
              <a:t>The Eye Tracking Remote has two main layers: the Software Layer and the Hardware Layer. The </a:t>
            </a:r>
            <a:r>
              <a:rPr lang="en-US" sz="3200" dirty="0" smtClean="0">
                <a:latin typeface="Titillium Web" panose="00000500000000000000" pitchFamily="2" charset="0"/>
                <a:cs typeface="Arial" pitchFamily="34" charset="0"/>
              </a:rPr>
              <a:t>Software </a:t>
            </a:r>
            <a:r>
              <a:rPr lang="en-US" sz="3200" dirty="0">
                <a:latin typeface="Titillium Web" panose="00000500000000000000" pitchFamily="2" charset="0"/>
                <a:cs typeface="Arial" pitchFamily="34" charset="0"/>
              </a:rPr>
              <a:t>Layer implements the eye-tracking algorithm using the image data imported from the </a:t>
            </a:r>
            <a:r>
              <a:rPr lang="en-US" sz="3200" dirty="0" smtClean="0">
                <a:latin typeface="Titillium Web" panose="00000500000000000000" pitchFamily="2" charset="0"/>
                <a:cs typeface="Arial" pitchFamily="34" charset="0"/>
              </a:rPr>
              <a:t>Hardware Layer</a:t>
            </a:r>
            <a:r>
              <a:rPr lang="en-US" sz="3200" dirty="0">
                <a:latin typeface="Titillium Web" panose="00000500000000000000" pitchFamily="2" charset="0"/>
                <a:cs typeface="Arial" pitchFamily="34" charset="0"/>
              </a:rPr>
              <a:t>. It also calibrates gaze vector to screen coordinates </a:t>
            </a:r>
            <a:r>
              <a:rPr lang="en-US" sz="3200" dirty="0" smtClean="0">
                <a:latin typeface="Titillium Web" panose="00000500000000000000" pitchFamily="2" charset="0"/>
                <a:cs typeface="Arial" pitchFamily="34" charset="0"/>
              </a:rPr>
              <a:t>conversa-</a:t>
            </a:r>
            <a:endParaRPr lang="en-US" sz="3200" dirty="0" smtClean="0">
              <a:latin typeface="Titillium Web" panose="00000500000000000000" pitchFamily="2" charset="0"/>
              <a:cs typeface="Arial" pitchFamily="34" charset="0"/>
            </a:endParaRPr>
          </a:p>
          <a:p>
            <a:pPr algn="just">
              <a:lnSpc>
                <a:spcPct val="110000"/>
              </a:lnSpc>
            </a:pPr>
            <a:r>
              <a:rPr lang="en-US" sz="3200" dirty="0" err="1" smtClean="0">
                <a:latin typeface="Titillium Web" panose="00000500000000000000" pitchFamily="2" charset="0"/>
                <a:cs typeface="Arial" pitchFamily="34" charset="0"/>
              </a:rPr>
              <a:t>tions</a:t>
            </a:r>
            <a:r>
              <a:rPr lang="en-US" sz="3200" dirty="0" smtClean="0">
                <a:latin typeface="Titillium Web" panose="00000500000000000000" pitchFamily="2" charset="0"/>
                <a:cs typeface="Arial" pitchFamily="34" charset="0"/>
              </a:rPr>
              <a:t> </a:t>
            </a:r>
            <a:r>
              <a:rPr lang="en-US" sz="3200" dirty="0">
                <a:latin typeface="Titillium Web" panose="00000500000000000000" pitchFamily="2" charset="0"/>
                <a:cs typeface="Arial" pitchFamily="34" charset="0"/>
              </a:rPr>
              <a:t>and wraps up the analyzed </a:t>
            </a:r>
            <a:r>
              <a:rPr lang="en-US" sz="3200" dirty="0" smtClean="0">
                <a:latin typeface="Titillium Web" panose="00000500000000000000" pitchFamily="2" charset="0"/>
                <a:cs typeface="Arial" pitchFamily="34" charset="0"/>
              </a:rPr>
              <a:t>data in </a:t>
            </a:r>
            <a:r>
              <a:rPr lang="en-US" sz="3200" dirty="0">
                <a:latin typeface="Titillium Web" panose="00000500000000000000" pitchFamily="2" charset="0"/>
                <a:cs typeface="Arial" pitchFamily="34" charset="0"/>
              </a:rPr>
              <a:t>a packet which will be sent to </a:t>
            </a:r>
            <a:r>
              <a:rPr lang="en-US" sz="3200" dirty="0" err="1">
                <a:latin typeface="Titillium Web" panose="00000500000000000000" pitchFamily="2" charset="0"/>
                <a:cs typeface="Arial" pitchFamily="34" charset="0"/>
              </a:rPr>
              <a:t>EyeType’s</a:t>
            </a:r>
            <a:r>
              <a:rPr lang="en-US" sz="3200" dirty="0">
                <a:latin typeface="Titillium Web" panose="00000500000000000000" pitchFamily="2" charset="0"/>
                <a:cs typeface="Arial" pitchFamily="34" charset="0"/>
              </a:rPr>
              <a:t> portion of the project. The Hardware Layer consists of </a:t>
            </a:r>
            <a:r>
              <a:rPr lang="en-US" sz="3200" dirty="0" smtClean="0">
                <a:latin typeface="Titillium Web" panose="00000500000000000000" pitchFamily="2" charset="0"/>
                <a:cs typeface="Arial" pitchFamily="34" charset="0"/>
              </a:rPr>
              <a:t>the IR </a:t>
            </a:r>
            <a:r>
              <a:rPr lang="en-US" sz="3200" dirty="0">
                <a:latin typeface="Titillium Web" panose="00000500000000000000" pitchFamily="2" charset="0"/>
                <a:cs typeface="Arial" pitchFamily="34" charset="0"/>
              </a:rPr>
              <a:t>light and the camera to capture the user‘s pupil movements and sends this data to the </a:t>
            </a:r>
            <a:r>
              <a:rPr lang="en-US" sz="3200" dirty="0" smtClean="0">
                <a:latin typeface="Titillium Web" panose="00000500000000000000" pitchFamily="2" charset="0"/>
                <a:cs typeface="Arial" pitchFamily="34" charset="0"/>
              </a:rPr>
              <a:t>Software Layer</a:t>
            </a:r>
            <a:r>
              <a:rPr lang="en-US" sz="3200" dirty="0">
                <a:latin typeface="Titillium Web" panose="00000500000000000000" pitchFamily="2" charset="0"/>
                <a:cs typeface="Arial" pitchFamily="34" charset="0"/>
              </a:rPr>
              <a:t>. It also sends the </a:t>
            </a:r>
            <a:r>
              <a:rPr lang="en-US" sz="3200" dirty="0" err="1">
                <a:latin typeface="Titillium Web" panose="00000500000000000000" pitchFamily="2" charset="0"/>
                <a:cs typeface="Arial" pitchFamily="34" charset="0"/>
              </a:rPr>
              <a:t>analysed</a:t>
            </a:r>
            <a:r>
              <a:rPr lang="en-US" sz="3200" dirty="0">
                <a:latin typeface="Titillium Web" panose="00000500000000000000" pitchFamily="2" charset="0"/>
                <a:cs typeface="Arial" pitchFamily="34" charset="0"/>
              </a:rPr>
              <a:t> data packet imported from the Software Layer to the </a:t>
            </a:r>
            <a:r>
              <a:rPr lang="en-US" sz="3200" dirty="0" err="1">
                <a:latin typeface="Titillium Web" panose="00000500000000000000" pitchFamily="2" charset="0"/>
                <a:cs typeface="Arial" pitchFamily="34" charset="0"/>
              </a:rPr>
              <a:t>EyeType</a:t>
            </a:r>
            <a:r>
              <a:rPr lang="en-US" sz="3200" dirty="0">
                <a:latin typeface="Titillium Web" panose="00000500000000000000" pitchFamily="2" charset="0"/>
                <a:cs typeface="Arial" pitchFamily="34" charset="0"/>
              </a:rPr>
              <a:t> </a:t>
            </a:r>
            <a:r>
              <a:rPr lang="en-US" sz="3200" dirty="0" smtClean="0">
                <a:latin typeface="Titillium Web" panose="00000500000000000000" pitchFamily="2" charset="0"/>
                <a:cs typeface="Arial" pitchFamily="34" charset="0"/>
              </a:rPr>
              <a:t>system. Meanwhile</a:t>
            </a:r>
            <a:r>
              <a:rPr lang="en-US" sz="3200" dirty="0">
                <a:latin typeface="Titillium Web" panose="00000500000000000000" pitchFamily="2" charset="0"/>
                <a:cs typeface="Arial" pitchFamily="34" charset="0"/>
              </a:rPr>
              <a:t>, the analyzed data is also shown on the Character LCD for debugging purposes.</a:t>
            </a:r>
          </a:p>
        </p:txBody>
      </p:sp>
      <p:sp>
        <p:nvSpPr>
          <p:cNvPr id="54" name="TextBox 19">
            <a:extLst>
              <a:ext uri="{FF2B5EF4-FFF2-40B4-BE49-F238E27FC236}">
                <a16:creationId xmlns:a16="http://schemas.microsoft.com/office/drawing/2014/main" id="{B259D497-80B4-4EAC-8538-8496595AAFC2}"/>
              </a:ext>
            </a:extLst>
          </p:cNvPr>
          <p:cNvSpPr txBox="1">
            <a:spLocks noChangeArrowheads="1"/>
          </p:cNvSpPr>
          <p:nvPr/>
        </p:nvSpPr>
        <p:spPr bwMode="auto">
          <a:xfrm>
            <a:off x="33192721" y="17851249"/>
            <a:ext cx="9601200" cy="87592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8" tIns="45709" rIns="91418" bIns="45709">
            <a:spAutoFit/>
          </a:bodyPr>
          <a:lstStyle>
            <a:defPPr>
              <a:defRPr kern="1200" smtId="4294967295"/>
            </a:defPPr>
            <a:lvl1pPr eaLnBrk="0" hangingPunct="0">
              <a:defRPr sz="2000">
                <a:solidFill>
                  <a:schemeClr val="tx1"/>
                </a:solidFill>
                <a:latin typeface="Arial"/>
                <a:ea typeface="ＭＳ Ｐゴシック" pitchFamily="-106" charset="-128"/>
              </a:defRPr>
            </a:lvl1pPr>
            <a:lvl2pPr eaLnBrk="0" hangingPunct="0">
              <a:defRPr sz="2000">
                <a:solidFill>
                  <a:schemeClr val="tx1"/>
                </a:solidFill>
                <a:latin typeface="Arial"/>
                <a:ea typeface="ＭＳ Ｐゴシック" pitchFamily="-106" charset="-128"/>
              </a:defRPr>
            </a:lvl2pPr>
            <a:lvl3pPr marL="1143000" indent="-228600" eaLnBrk="0" hangingPunct="0">
              <a:defRPr sz="2000">
                <a:solidFill>
                  <a:schemeClr val="tx1"/>
                </a:solidFill>
                <a:latin typeface="Arial"/>
                <a:ea typeface="ＭＳ Ｐゴシック" pitchFamily="-106" charset="-128"/>
              </a:defRPr>
            </a:lvl3pPr>
            <a:lvl4pPr marL="1600200" indent="-228600" eaLnBrk="0" hangingPunct="0">
              <a:defRPr sz="2000">
                <a:solidFill>
                  <a:schemeClr val="tx1"/>
                </a:solidFill>
                <a:latin typeface="Arial"/>
                <a:ea typeface="ＭＳ Ｐゴシック" pitchFamily="-106" charset="-128"/>
              </a:defRPr>
            </a:lvl4pPr>
            <a:lvl5pPr marL="2057400" indent="-228600" eaLnBrk="0" hangingPunct="0">
              <a:defRPr sz="2000">
                <a:solidFill>
                  <a:schemeClr val="tx1"/>
                </a:solidFill>
                <a:latin typeface="Arial"/>
                <a:ea typeface="ＭＳ Ｐゴシック" pitchFamily="-106" charset="-128"/>
              </a:defRPr>
            </a:lvl5pPr>
            <a:lvl6pPr marL="2514600" indent="-228600" eaLnBrk="0" fontAlgn="base" hangingPunct="0">
              <a:spcBef>
                <a:spcPct val="0"/>
              </a:spcBef>
              <a:spcAft>
                <a:spcPct val="0"/>
              </a:spcAft>
              <a:defRPr sz="2000">
                <a:solidFill>
                  <a:schemeClr val="tx1"/>
                </a:solidFill>
                <a:latin typeface="Arial"/>
                <a:ea typeface="ＭＳ Ｐゴシック" pitchFamily="-106" charset="-128"/>
              </a:defRPr>
            </a:lvl6pPr>
            <a:lvl7pPr marL="2971800" indent="-228600" eaLnBrk="0" fontAlgn="base" hangingPunct="0">
              <a:spcBef>
                <a:spcPct val="0"/>
              </a:spcBef>
              <a:spcAft>
                <a:spcPct val="0"/>
              </a:spcAft>
              <a:defRPr sz="2000">
                <a:solidFill>
                  <a:schemeClr val="tx1"/>
                </a:solidFill>
                <a:latin typeface="Arial"/>
                <a:ea typeface="ＭＳ Ｐゴシック" pitchFamily="-106" charset="-128"/>
              </a:defRPr>
            </a:lvl7pPr>
            <a:lvl8pPr marL="3429000" indent="-228600" eaLnBrk="0" fontAlgn="base" hangingPunct="0">
              <a:spcBef>
                <a:spcPct val="0"/>
              </a:spcBef>
              <a:spcAft>
                <a:spcPct val="0"/>
              </a:spcAft>
              <a:defRPr sz="2000">
                <a:solidFill>
                  <a:schemeClr val="tx1"/>
                </a:solidFill>
                <a:latin typeface="Arial"/>
                <a:ea typeface="ＭＳ Ｐゴシック" pitchFamily="-106" charset="-128"/>
              </a:defRPr>
            </a:lvl8pPr>
            <a:lvl9pPr marL="3886200" indent="-228600" eaLnBrk="0" fontAlgn="base" hangingPunct="0">
              <a:spcBef>
                <a:spcPct val="0"/>
              </a:spcBef>
              <a:spcAft>
                <a:spcPct val="0"/>
              </a:spcAft>
              <a:defRPr sz="2000">
                <a:solidFill>
                  <a:schemeClr val="tx1"/>
                </a:solidFill>
                <a:latin typeface="Arial"/>
                <a:ea typeface="ＭＳ Ｐゴシック" pitchFamily="-106" charset="-128"/>
              </a:defRPr>
            </a:lvl9pPr>
          </a:lstStyle>
          <a:p>
            <a:pPr algn="just">
              <a:lnSpc>
                <a:spcPct val="110000"/>
              </a:lnSpc>
            </a:pPr>
            <a:r>
              <a:rPr lang="en-US" sz="3200" u="sng" dirty="0" smtClean="0">
                <a:latin typeface="Titillium Web" panose="00000500000000000000" pitchFamily="2" charset="0"/>
                <a:cs typeface="Arial" pitchFamily="34" charset="0"/>
              </a:rPr>
              <a:t>Completed tasks:</a:t>
            </a:r>
            <a:r>
              <a:rPr lang="en-US" sz="3200" dirty="0" smtClean="0">
                <a:latin typeface="Titillium Web" panose="00000500000000000000" pitchFamily="2" charset="0"/>
                <a:cs typeface="Arial" pitchFamily="34" charset="0"/>
              </a:rPr>
              <a:t> </a:t>
            </a:r>
          </a:p>
          <a:p>
            <a:pPr marL="457200" indent="-457200" algn="just">
              <a:lnSpc>
                <a:spcPct val="110000"/>
              </a:lnSpc>
              <a:buFont typeface="Arial" panose="020B0604020202020204" pitchFamily="34" charset="0"/>
              <a:buChar char="•"/>
            </a:pPr>
            <a:r>
              <a:rPr lang="en-US" sz="3200" dirty="0" smtClean="0">
                <a:latin typeface="Titillium Web" panose="00000500000000000000" pitchFamily="2" charset="0"/>
                <a:cs typeface="Arial" pitchFamily="34" charset="0"/>
              </a:rPr>
              <a:t>Find the eye/pupil landmarks from the streaming video</a:t>
            </a:r>
          </a:p>
          <a:p>
            <a:pPr marL="457200" indent="-457200" algn="just">
              <a:lnSpc>
                <a:spcPct val="110000"/>
              </a:lnSpc>
              <a:buFont typeface="Arial" panose="020B0604020202020204" pitchFamily="34" charset="0"/>
              <a:buChar char="•"/>
            </a:pPr>
            <a:r>
              <a:rPr lang="en-US" sz="3200" dirty="0">
                <a:latin typeface="Titillium Web" panose="00000500000000000000" pitchFamily="2" charset="0"/>
                <a:cs typeface="Arial" pitchFamily="34" charset="0"/>
              </a:rPr>
              <a:t>Map </a:t>
            </a:r>
            <a:r>
              <a:rPr lang="en-US" sz="3200" dirty="0" smtClean="0">
                <a:latin typeface="Titillium Web" panose="00000500000000000000" pitchFamily="2" charset="0"/>
                <a:cs typeface="Arial" pitchFamily="34" charset="0"/>
              </a:rPr>
              <a:t>eye gaze </a:t>
            </a:r>
            <a:r>
              <a:rPr lang="en-US" sz="3200" dirty="0" smtClean="0">
                <a:latin typeface="Titillium Web" panose="00000500000000000000" pitchFamily="2" charset="0"/>
                <a:cs typeface="Arial" pitchFamily="34" charset="0"/>
              </a:rPr>
              <a:t>vector </a:t>
            </a:r>
            <a:r>
              <a:rPr lang="en-US" sz="3200" dirty="0">
                <a:latin typeface="Titillium Web" panose="00000500000000000000" pitchFamily="2" charset="0"/>
                <a:cs typeface="Arial" pitchFamily="34" charset="0"/>
              </a:rPr>
              <a:t>coordinates and gaze angle to </a:t>
            </a:r>
            <a:r>
              <a:rPr lang="en-US" sz="3200" dirty="0" smtClean="0">
                <a:latin typeface="Titillium Web" panose="00000500000000000000" pitchFamily="2" charset="0"/>
                <a:cs typeface="Arial" pitchFamily="34" charset="0"/>
              </a:rPr>
              <a:t>pixels </a:t>
            </a:r>
            <a:r>
              <a:rPr lang="en-US" sz="3200" dirty="0">
                <a:latin typeface="Titillium Web" panose="00000500000000000000" pitchFamily="2" charset="0"/>
                <a:cs typeface="Arial" pitchFamily="34" charset="0"/>
              </a:rPr>
              <a:t>on the </a:t>
            </a:r>
            <a:r>
              <a:rPr lang="en-US" sz="3200" dirty="0" smtClean="0">
                <a:latin typeface="Titillium Web" panose="00000500000000000000" pitchFamily="2" charset="0"/>
                <a:cs typeface="Arial" pitchFamily="34" charset="0"/>
              </a:rPr>
              <a:t>screen</a:t>
            </a:r>
          </a:p>
          <a:p>
            <a:pPr marL="457200" indent="-457200" algn="just">
              <a:lnSpc>
                <a:spcPct val="110000"/>
              </a:lnSpc>
              <a:buFont typeface="Arial" panose="020B0604020202020204" pitchFamily="34" charset="0"/>
              <a:buChar char="•"/>
            </a:pPr>
            <a:r>
              <a:rPr lang="en-US" sz="3200" dirty="0" smtClean="0">
                <a:latin typeface="Titillium Web" panose="00000500000000000000" pitchFamily="2" charset="0"/>
                <a:cs typeface="Arial" pitchFamily="34" charset="0"/>
              </a:rPr>
              <a:t>Setup </a:t>
            </a:r>
            <a:r>
              <a:rPr lang="en-US" sz="3200" dirty="0">
                <a:latin typeface="Titillium Web" panose="00000500000000000000" pitchFamily="2" charset="0"/>
                <a:cs typeface="Arial" pitchFamily="34" charset="0"/>
              </a:rPr>
              <a:t>s</a:t>
            </a:r>
            <a:r>
              <a:rPr lang="en-US" sz="3200" dirty="0" smtClean="0">
                <a:latin typeface="Titillium Web" panose="00000500000000000000" pitchFamily="2" charset="0"/>
                <a:cs typeface="Arial" pitchFamily="34" charset="0"/>
              </a:rPr>
              <a:t>erver for eye gaze information transfer between Eye Tracking and Eye Type software</a:t>
            </a:r>
          </a:p>
          <a:p>
            <a:pPr marL="457200" indent="-457200" algn="just">
              <a:lnSpc>
                <a:spcPct val="110000"/>
              </a:lnSpc>
              <a:buFont typeface="Arial" panose="020B0604020202020204" pitchFamily="34" charset="0"/>
              <a:buChar char="•"/>
            </a:pPr>
            <a:r>
              <a:rPr lang="en-US" sz="3200" dirty="0" smtClean="0">
                <a:latin typeface="Titillium Web" panose="00000500000000000000" pitchFamily="2" charset="0"/>
                <a:cs typeface="Arial" pitchFamily="34" charset="0"/>
              </a:rPr>
              <a:t>Setup backup battery</a:t>
            </a:r>
          </a:p>
          <a:p>
            <a:pPr marL="457200" indent="-457200" algn="just">
              <a:lnSpc>
                <a:spcPct val="110000"/>
              </a:lnSpc>
              <a:buFont typeface="Arial" panose="020B0604020202020204" pitchFamily="34" charset="0"/>
              <a:buChar char="•"/>
            </a:pPr>
            <a:r>
              <a:rPr lang="en-US" sz="3200" dirty="0">
                <a:latin typeface="Titillium Web" panose="00000500000000000000" pitchFamily="2" charset="0"/>
                <a:cs typeface="Arial" pitchFamily="34" charset="0"/>
              </a:rPr>
              <a:t>Print Model Product </a:t>
            </a:r>
            <a:r>
              <a:rPr lang="en-US" sz="3200" dirty="0" smtClean="0">
                <a:latin typeface="Titillium Web" panose="00000500000000000000" pitchFamily="2" charset="0"/>
                <a:cs typeface="Arial" pitchFamily="34" charset="0"/>
              </a:rPr>
              <a:t>Casing</a:t>
            </a:r>
          </a:p>
          <a:p>
            <a:pPr marL="457200" indent="-457200" algn="just">
              <a:lnSpc>
                <a:spcPct val="110000"/>
              </a:lnSpc>
              <a:buFont typeface="Arial" panose="020B0604020202020204" pitchFamily="34" charset="0"/>
              <a:buChar char="•"/>
            </a:pPr>
            <a:r>
              <a:rPr lang="en-US" sz="3200" dirty="0">
                <a:latin typeface="Titillium Web" panose="00000500000000000000" pitchFamily="2" charset="0"/>
                <a:cs typeface="Arial" pitchFamily="34" charset="0"/>
              </a:rPr>
              <a:t>Assemble prototype</a:t>
            </a:r>
          </a:p>
          <a:p>
            <a:pPr marL="457200" indent="-457200" algn="just">
              <a:lnSpc>
                <a:spcPct val="110000"/>
              </a:lnSpc>
              <a:buFont typeface="Arial" panose="020B0604020202020204" pitchFamily="34" charset="0"/>
              <a:buChar char="•"/>
            </a:pPr>
            <a:endParaRPr lang="en-US" sz="3200" dirty="0">
              <a:latin typeface="Titillium Web" panose="00000500000000000000" pitchFamily="2" charset="0"/>
              <a:cs typeface="Arial" pitchFamily="34" charset="0"/>
            </a:endParaRPr>
          </a:p>
          <a:p>
            <a:pPr marL="457200" indent="-457200" algn="just">
              <a:lnSpc>
                <a:spcPct val="110000"/>
              </a:lnSpc>
              <a:buFont typeface="Arial" panose="020B0604020202020204" pitchFamily="34" charset="0"/>
              <a:buChar char="•"/>
            </a:pPr>
            <a:endParaRPr lang="en-US" sz="3200" dirty="0" smtClean="0">
              <a:latin typeface="Titillium Web" panose="00000500000000000000" pitchFamily="2" charset="0"/>
              <a:cs typeface="Arial" pitchFamily="34" charset="0"/>
            </a:endParaRPr>
          </a:p>
          <a:p>
            <a:pPr marL="457200" indent="-457200" algn="just">
              <a:lnSpc>
                <a:spcPct val="110000"/>
              </a:lnSpc>
              <a:buFont typeface="Arial" panose="020B0604020202020204" pitchFamily="34" charset="0"/>
              <a:buChar char="•"/>
            </a:pPr>
            <a:endParaRPr lang="en-US" sz="3200" dirty="0">
              <a:latin typeface="Titillium Web" panose="00000500000000000000" pitchFamily="2" charset="0"/>
              <a:cs typeface="Arial" pitchFamily="34" charset="0"/>
            </a:endParaRPr>
          </a:p>
          <a:p>
            <a:pPr marL="457200" indent="-457200" algn="just">
              <a:lnSpc>
                <a:spcPct val="110000"/>
              </a:lnSpc>
              <a:buFont typeface="Arial" panose="020B0604020202020204" pitchFamily="34" charset="0"/>
              <a:buChar char="•"/>
            </a:pPr>
            <a:endParaRPr lang="en-US" sz="3200" dirty="0" smtClean="0">
              <a:latin typeface="Titillium Web" panose="00000500000000000000" pitchFamily="2" charset="0"/>
              <a:cs typeface="Arial" pitchFamily="34" charset="0"/>
            </a:endParaRPr>
          </a:p>
          <a:p>
            <a:pPr marL="457200" indent="-457200" algn="just">
              <a:lnSpc>
                <a:spcPct val="110000"/>
              </a:lnSpc>
              <a:buFont typeface="Arial" panose="020B0604020202020204" pitchFamily="34" charset="0"/>
              <a:buChar char="•"/>
            </a:pPr>
            <a:endParaRPr lang="en-US" sz="3200" dirty="0" smtClean="0">
              <a:latin typeface="Titillium Web" panose="00000500000000000000" pitchFamily="2" charset="0"/>
              <a:cs typeface="Arial" pitchFamily="34" charset="0"/>
            </a:endParaRPr>
          </a:p>
          <a:p>
            <a:pPr marL="457200" indent="-457200" algn="just">
              <a:lnSpc>
                <a:spcPct val="110000"/>
              </a:lnSpc>
              <a:buFont typeface="Arial" panose="020B0604020202020204" pitchFamily="34" charset="0"/>
              <a:buChar char="•"/>
            </a:pPr>
            <a:endParaRPr lang="en-US" sz="3200" dirty="0">
              <a:latin typeface="Titillium Web" panose="00000500000000000000" pitchFamily="2" charset="0"/>
              <a:cs typeface="Arial" pitchFamily="34" charset="0"/>
            </a:endParaRPr>
          </a:p>
        </p:txBody>
      </p:sp>
      <p:sp>
        <p:nvSpPr>
          <p:cNvPr id="55" name="TextBox 19">
            <a:extLst>
              <a:ext uri="{FF2B5EF4-FFF2-40B4-BE49-F238E27FC236}">
                <a16:creationId xmlns:a16="http://schemas.microsoft.com/office/drawing/2014/main" id="{B259D497-80B4-4EAC-8538-8496595AAFC2}"/>
              </a:ext>
            </a:extLst>
          </p:cNvPr>
          <p:cNvSpPr txBox="1">
            <a:spLocks noChangeArrowheads="1"/>
          </p:cNvSpPr>
          <p:nvPr/>
        </p:nvSpPr>
        <p:spPr bwMode="auto">
          <a:xfrm>
            <a:off x="33192721" y="25151183"/>
            <a:ext cx="9601200" cy="33424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8" tIns="45709" rIns="91418" bIns="45709">
            <a:spAutoFit/>
          </a:bodyPr>
          <a:lstStyle>
            <a:defPPr>
              <a:defRPr kern="1200" smtId="4294967295"/>
            </a:defPPr>
            <a:lvl1pPr eaLnBrk="0" hangingPunct="0">
              <a:defRPr sz="2000">
                <a:solidFill>
                  <a:schemeClr val="tx1"/>
                </a:solidFill>
                <a:latin typeface="Arial"/>
                <a:ea typeface="ＭＳ Ｐゴシック" pitchFamily="-106" charset="-128"/>
              </a:defRPr>
            </a:lvl1pPr>
            <a:lvl2pPr eaLnBrk="0" hangingPunct="0">
              <a:defRPr sz="2000">
                <a:solidFill>
                  <a:schemeClr val="tx1"/>
                </a:solidFill>
                <a:latin typeface="Arial"/>
                <a:ea typeface="ＭＳ Ｐゴシック" pitchFamily="-106" charset="-128"/>
              </a:defRPr>
            </a:lvl2pPr>
            <a:lvl3pPr marL="1143000" indent="-228600" eaLnBrk="0" hangingPunct="0">
              <a:defRPr sz="2000">
                <a:solidFill>
                  <a:schemeClr val="tx1"/>
                </a:solidFill>
                <a:latin typeface="Arial"/>
                <a:ea typeface="ＭＳ Ｐゴシック" pitchFamily="-106" charset="-128"/>
              </a:defRPr>
            </a:lvl3pPr>
            <a:lvl4pPr marL="1600200" indent="-228600" eaLnBrk="0" hangingPunct="0">
              <a:defRPr sz="2000">
                <a:solidFill>
                  <a:schemeClr val="tx1"/>
                </a:solidFill>
                <a:latin typeface="Arial"/>
                <a:ea typeface="ＭＳ Ｐゴシック" pitchFamily="-106" charset="-128"/>
              </a:defRPr>
            </a:lvl4pPr>
            <a:lvl5pPr marL="2057400" indent="-228600" eaLnBrk="0" hangingPunct="0">
              <a:defRPr sz="2000">
                <a:solidFill>
                  <a:schemeClr val="tx1"/>
                </a:solidFill>
                <a:latin typeface="Arial"/>
                <a:ea typeface="ＭＳ Ｐゴシック" pitchFamily="-106" charset="-128"/>
              </a:defRPr>
            </a:lvl5pPr>
            <a:lvl6pPr marL="2514600" indent="-228600" eaLnBrk="0" fontAlgn="base" hangingPunct="0">
              <a:spcBef>
                <a:spcPct val="0"/>
              </a:spcBef>
              <a:spcAft>
                <a:spcPct val="0"/>
              </a:spcAft>
              <a:defRPr sz="2000">
                <a:solidFill>
                  <a:schemeClr val="tx1"/>
                </a:solidFill>
                <a:latin typeface="Arial"/>
                <a:ea typeface="ＭＳ Ｐゴシック" pitchFamily="-106" charset="-128"/>
              </a:defRPr>
            </a:lvl6pPr>
            <a:lvl7pPr marL="2971800" indent="-228600" eaLnBrk="0" fontAlgn="base" hangingPunct="0">
              <a:spcBef>
                <a:spcPct val="0"/>
              </a:spcBef>
              <a:spcAft>
                <a:spcPct val="0"/>
              </a:spcAft>
              <a:defRPr sz="2000">
                <a:solidFill>
                  <a:schemeClr val="tx1"/>
                </a:solidFill>
                <a:latin typeface="Arial"/>
                <a:ea typeface="ＭＳ Ｐゴシック" pitchFamily="-106" charset="-128"/>
              </a:defRPr>
            </a:lvl7pPr>
            <a:lvl8pPr marL="3429000" indent="-228600" eaLnBrk="0" fontAlgn="base" hangingPunct="0">
              <a:spcBef>
                <a:spcPct val="0"/>
              </a:spcBef>
              <a:spcAft>
                <a:spcPct val="0"/>
              </a:spcAft>
              <a:defRPr sz="2000">
                <a:solidFill>
                  <a:schemeClr val="tx1"/>
                </a:solidFill>
                <a:latin typeface="Arial"/>
                <a:ea typeface="ＭＳ Ｐゴシック" pitchFamily="-106" charset="-128"/>
              </a:defRPr>
            </a:lvl8pPr>
            <a:lvl9pPr marL="3886200" indent="-228600" eaLnBrk="0" fontAlgn="base" hangingPunct="0">
              <a:spcBef>
                <a:spcPct val="0"/>
              </a:spcBef>
              <a:spcAft>
                <a:spcPct val="0"/>
              </a:spcAft>
              <a:defRPr sz="2000">
                <a:solidFill>
                  <a:schemeClr val="tx1"/>
                </a:solidFill>
                <a:latin typeface="Arial"/>
                <a:ea typeface="ＭＳ Ｐゴシック" pitchFamily="-106" charset="-128"/>
              </a:defRPr>
            </a:lvl9pPr>
          </a:lstStyle>
          <a:p>
            <a:pPr algn="just">
              <a:lnSpc>
                <a:spcPct val="110000"/>
              </a:lnSpc>
            </a:pPr>
            <a:r>
              <a:rPr lang="en-US" sz="3200" u="sng" dirty="0" smtClean="0">
                <a:latin typeface="Titillium Web" panose="00000500000000000000" pitchFamily="2" charset="0"/>
                <a:cs typeface="Arial" pitchFamily="34" charset="0"/>
              </a:rPr>
              <a:t>In Progress:</a:t>
            </a:r>
          </a:p>
          <a:p>
            <a:pPr marL="457200" lvl="0" indent="-457200" algn="just">
              <a:lnSpc>
                <a:spcPct val="110000"/>
              </a:lnSpc>
              <a:spcBef>
                <a:spcPts val="0"/>
              </a:spcBef>
              <a:spcAft>
                <a:spcPts val="0"/>
              </a:spcAft>
              <a:buClr>
                <a:schemeClr val="dk1"/>
              </a:buClr>
              <a:buSzPts val="3200"/>
              <a:buFont typeface="Arial"/>
              <a:buChar char="•"/>
            </a:pPr>
            <a:r>
              <a:rPr lang="en-US" sz="3200" dirty="0">
                <a:solidFill>
                  <a:schemeClr val="dk1"/>
                </a:solidFill>
                <a:latin typeface="Titillium Web"/>
                <a:ea typeface="Titillium Web"/>
                <a:cs typeface="Titillium Web"/>
                <a:sym typeface="Titillium Web"/>
              </a:rPr>
              <a:t>Enhance the calibration and mapping of gaze vector to screen coordinates.</a:t>
            </a:r>
            <a:endParaRPr lang="en-US" sz="3200" dirty="0"/>
          </a:p>
          <a:p>
            <a:pPr marL="457200" indent="-457200" algn="just">
              <a:lnSpc>
                <a:spcPct val="110000"/>
              </a:lnSpc>
              <a:buFont typeface="Arial" panose="020B0604020202020204" pitchFamily="34" charset="0"/>
              <a:buChar char="•"/>
            </a:pPr>
            <a:r>
              <a:rPr lang="en-US" sz="3200" dirty="0" smtClean="0">
                <a:latin typeface="Titillium Web" panose="00000500000000000000" pitchFamily="2" charset="0"/>
                <a:cs typeface="Arial" pitchFamily="34" charset="0"/>
              </a:rPr>
              <a:t>Better </a:t>
            </a:r>
            <a:r>
              <a:rPr lang="en-US" sz="3200" dirty="0" smtClean="0">
                <a:latin typeface="Titillium Web" panose="00000500000000000000" pitchFamily="2" charset="0"/>
                <a:cs typeface="Arial" pitchFamily="34" charset="0"/>
              </a:rPr>
              <a:t>connection between Eye Tracking and Eye Type software</a:t>
            </a:r>
          </a:p>
          <a:p>
            <a:pPr marL="457200" indent="-457200" algn="just">
              <a:lnSpc>
                <a:spcPct val="110000"/>
              </a:lnSpc>
              <a:buFont typeface="Arial" panose="020B0604020202020204" pitchFamily="34" charset="0"/>
              <a:buChar char="•"/>
            </a:pPr>
            <a:r>
              <a:rPr lang="en-US" sz="3200" dirty="0" smtClean="0">
                <a:latin typeface="Titillium Web" panose="00000500000000000000" pitchFamily="2" charset="0"/>
                <a:cs typeface="Arial" pitchFamily="34" charset="0"/>
              </a:rPr>
              <a:t>Mount </a:t>
            </a:r>
            <a:r>
              <a:rPr lang="en-US" sz="3200" dirty="0" err="1" smtClean="0">
                <a:latin typeface="Titillium Web" panose="00000500000000000000" pitchFamily="2" charset="0"/>
                <a:cs typeface="Arial" pitchFamily="34" charset="0"/>
              </a:rPr>
              <a:t>leopardimaging</a:t>
            </a:r>
            <a:r>
              <a:rPr lang="en-US" sz="3200" dirty="0" smtClean="0">
                <a:latin typeface="Titillium Web" panose="00000500000000000000" pitchFamily="2" charset="0"/>
                <a:cs typeface="Arial" pitchFamily="34" charset="0"/>
              </a:rPr>
              <a:t> camera</a:t>
            </a:r>
            <a:endParaRPr lang="en-US" sz="3200" dirty="0">
              <a:latin typeface="Titillium Web" panose="00000500000000000000" pitchFamily="2" charset="0"/>
              <a:cs typeface="Arial" pitchFamily="34" charset="0"/>
            </a:endParaRPr>
          </a:p>
        </p:txBody>
      </p:sp>
      <p:pic>
        <p:nvPicPr>
          <p:cNvPr id="15" name="Picture 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4048721" y="8938782"/>
            <a:ext cx="7778829" cy="7778829"/>
          </a:xfrm>
          <a:prstGeom prst="rect">
            <a:avLst/>
          </a:prstGeom>
        </p:spPr>
      </p:pic>
      <p:pic>
        <p:nvPicPr>
          <p:cNvPr id="20" name="Picture 19"/>
          <p:cNvPicPr>
            <a:picLocks noChangeAspect="1"/>
          </p:cNvPicPr>
          <p:nvPr/>
        </p:nvPicPr>
        <p:blipFill>
          <a:blip r:embed="rId6"/>
          <a:stretch>
            <a:fillRect/>
          </a:stretch>
        </p:blipFill>
        <p:spPr>
          <a:xfrm>
            <a:off x="16606315" y="14295158"/>
            <a:ext cx="4490768" cy="4490768"/>
          </a:xfrm>
          <a:prstGeom prst="rect">
            <a:avLst/>
          </a:prstGeom>
        </p:spPr>
      </p:pic>
      <p:pic>
        <p:nvPicPr>
          <p:cNvPr id="23" name="Picture 22"/>
          <p:cNvPicPr>
            <a:picLocks noChangeAspect="1"/>
          </p:cNvPicPr>
          <p:nvPr/>
        </p:nvPicPr>
        <p:blipFill>
          <a:blip r:embed="rId7"/>
          <a:stretch>
            <a:fillRect/>
          </a:stretch>
        </p:blipFill>
        <p:spPr>
          <a:xfrm>
            <a:off x="11795760" y="14887904"/>
            <a:ext cx="4511041" cy="3465155"/>
          </a:xfrm>
          <a:prstGeom prst="rect">
            <a:avLst/>
          </a:prstGeom>
        </p:spPr>
      </p:pic>
      <p:pic>
        <p:nvPicPr>
          <p:cNvPr id="25" name="Picture 24"/>
          <p:cNvPicPr>
            <a:picLocks noChangeAspect="1"/>
          </p:cNvPicPr>
          <p:nvPr/>
        </p:nvPicPr>
        <p:blipFill>
          <a:blip r:embed="rId8"/>
          <a:stretch>
            <a:fillRect/>
          </a:stretch>
        </p:blipFill>
        <p:spPr>
          <a:xfrm>
            <a:off x="11795761" y="18785926"/>
            <a:ext cx="4511040" cy="4239654"/>
          </a:xfrm>
          <a:prstGeom prst="rect">
            <a:avLst/>
          </a:prstGeom>
        </p:spPr>
      </p:pic>
      <p:pic>
        <p:nvPicPr>
          <p:cNvPr id="56" name="Picture 55"/>
          <p:cNvPicPr>
            <a:picLocks noChangeAspect="1"/>
          </p:cNvPicPr>
          <p:nvPr/>
        </p:nvPicPr>
        <p:blipFill>
          <a:blip r:embed="rId9"/>
          <a:stretch>
            <a:fillRect/>
          </a:stretch>
        </p:blipFill>
        <p:spPr>
          <a:xfrm>
            <a:off x="16409659" y="18785927"/>
            <a:ext cx="4884081" cy="4239654"/>
          </a:xfrm>
          <a:prstGeom prst="rect">
            <a:avLst/>
          </a:prstGeom>
        </p:spPr>
      </p:pic>
      <p:pic>
        <p:nvPicPr>
          <p:cNvPr id="57" name="Picture 56"/>
          <p:cNvPicPr>
            <a:picLocks noChangeAspect="1"/>
          </p:cNvPicPr>
          <p:nvPr/>
        </p:nvPicPr>
        <p:blipFill>
          <a:blip r:embed="rId10"/>
          <a:stretch>
            <a:fillRect/>
          </a:stretch>
        </p:blipFill>
        <p:spPr>
          <a:xfrm>
            <a:off x="22174201" y="26973198"/>
            <a:ext cx="9161798" cy="4667927"/>
          </a:xfrm>
          <a:prstGeom prst="rect">
            <a:avLst/>
          </a:prstGeom>
        </p:spPr>
      </p:pic>
    </p:spTree>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AS_NET" val="4.0.30319.42000"/>
  <p:tag name="AS_OS" val="Microsoft Windows NT 6.2.9200.0"/>
  <p:tag name="AS_RELEASE_DATE" val="2016.09.30"/>
  <p:tag name="AS_TITLE" val="Aspose.Slides for .NET 4.0"/>
  <p:tag name="AS_VERSION" val="16.9.0.0"/>
  <p:tag name="MAKESIGNSTEMPLATE" val="debatingdenim|09-2018"/>
</p:tagLst>
</file>

<file path=ppt/theme/theme1.xml><?xml version="1.0" encoding="utf-8"?>
<a:theme xmlns:a="http://schemas.openxmlformats.org/drawingml/2006/main" name="Default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Default Design">
      <a:majorFont>
        <a:latin typeface="Arial"/>
        <a:ea typeface="Arial"/>
        <a:cs typeface="Arial"/>
      </a:majorFont>
      <a:minorFont>
        <a:latin typeface="Arial"/>
        <a:ea typeface="Arial"/>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703763" rtl="0" eaLnBrk="1" fontAlgn="base" latinLnBrk="0" hangingPunct="1">
          <a:lnSpc>
            <a:spcPct val="100000"/>
          </a:lnSpc>
          <a:spcBef>
            <a:spcPct val="0"/>
          </a:spcBef>
          <a:spcAft>
            <a:spcPct val="0"/>
          </a:spcAft>
          <a:buClrTx/>
          <a:buSzTx/>
          <a:buFontTx/>
          <a:buNone/>
          <a:tabLst/>
          <a:defRPr kumimoji="0" lang="en-US" sz="45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703763" rtl="0" eaLnBrk="1" fontAlgn="base" latinLnBrk="0" hangingPunct="1">
          <a:lnSpc>
            <a:spcPct val="100000"/>
          </a:lnSpc>
          <a:spcBef>
            <a:spcPct val="0"/>
          </a:spcBef>
          <a:spcAft>
            <a:spcPct val="0"/>
          </a:spcAft>
          <a:buClrTx/>
          <a:buSzTx/>
          <a:buFontTx/>
          <a:buNone/>
          <a:tabLst/>
          <a:defRPr kumimoji="0" lang="en-US" sz="45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otalTime>541</TotalTime>
  <Words>1062</Words>
  <Application>Microsoft Office PowerPoint</Application>
  <PresentationFormat>Custom</PresentationFormat>
  <Paragraphs>46</Paragraphs>
  <Slides>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vt:i4>
      </vt:variant>
    </vt:vector>
  </HeadingPairs>
  <TitlesOfParts>
    <vt:vector size="6" baseType="lpstr">
      <vt:lpstr>Amaranth</vt:lpstr>
      <vt:lpstr>Titillium Web</vt:lpstr>
      <vt:lpstr>Arial</vt:lpstr>
      <vt:lpstr>ＭＳ Ｐゴシック</vt:lpstr>
      <vt:lpstr>Default Design</vt:lpstr>
      <vt:lpstr>PowerPoint Presentation</vt:lpstr>
    </vt:vector>
  </TitlesOfParts>
  <Company>Graphicsland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Sample research poster</dc:title>
  <dc:subject>Free Poster Presentation Example</dc:subject>
  <dc:creator>Graphicsland/MakeSigns.com</dc:creator>
  <cp:keywords>scientific, research, template, custom, poster, presentation, symposium, printing, PowerPoint, create, design, example, sample, download</cp:keywords>
  <dc:description>We offer free PowerPoint poster templates to help you design your very own scientific poster presentation.</dc:description>
  <cp:lastModifiedBy>Windows User</cp:lastModifiedBy>
  <cp:revision>60</cp:revision>
  <dcterms:modified xsi:type="dcterms:W3CDTF">2019-08-08T19:08:57Z</dcterms:modified>
  <cp:category>templates for scientific poster</cp:category>
</cp:coreProperties>
</file>